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B_53E6096E.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77" r:id="rId6"/>
  </p:sldMasterIdLst>
  <p:notesMasterIdLst>
    <p:notesMasterId r:id="rId44"/>
  </p:notesMasterIdLst>
  <p:sldIdLst>
    <p:sldId id="311" r:id="rId7"/>
    <p:sldId id="257" r:id="rId8"/>
    <p:sldId id="295" r:id="rId9"/>
    <p:sldId id="274" r:id="rId10"/>
    <p:sldId id="281" r:id="rId11"/>
    <p:sldId id="261" r:id="rId12"/>
    <p:sldId id="277" r:id="rId13"/>
    <p:sldId id="259" r:id="rId14"/>
    <p:sldId id="263" r:id="rId15"/>
    <p:sldId id="260" r:id="rId16"/>
    <p:sldId id="266" r:id="rId17"/>
    <p:sldId id="267" r:id="rId18"/>
    <p:sldId id="271" r:id="rId19"/>
    <p:sldId id="270" r:id="rId20"/>
    <p:sldId id="278" r:id="rId21"/>
    <p:sldId id="309" r:id="rId22"/>
    <p:sldId id="310" r:id="rId23"/>
    <p:sldId id="282" r:id="rId24"/>
    <p:sldId id="285" r:id="rId25"/>
    <p:sldId id="283" r:id="rId26"/>
    <p:sldId id="273" r:id="rId27"/>
    <p:sldId id="298" r:id="rId28"/>
    <p:sldId id="299" r:id="rId29"/>
    <p:sldId id="279" r:id="rId30"/>
    <p:sldId id="258" r:id="rId31"/>
    <p:sldId id="300" r:id="rId32"/>
    <p:sldId id="301" r:id="rId33"/>
    <p:sldId id="302" r:id="rId34"/>
    <p:sldId id="280" r:id="rId35"/>
    <p:sldId id="272" r:id="rId36"/>
    <p:sldId id="303" r:id="rId37"/>
    <p:sldId id="304" r:id="rId38"/>
    <p:sldId id="305" r:id="rId39"/>
    <p:sldId id="306" r:id="rId40"/>
    <p:sldId id="307" r:id="rId41"/>
    <p:sldId id="308" r:id="rId42"/>
    <p:sldId id="262" r:id="rId4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E92AF8-7706-E926-E042-B20917336DD0}" name="Eline Verheijen" initials="EV" userId="S::e.verheijen@sardes.nl::1c920c4b-08d5-4e68-8688-721ec9ed352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6506E-9C15-4D75-85F1-2D7356164F8E}" v="7" dt="2022-03-28T14:09:29.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60"/>
  </p:normalViewPr>
  <p:slideViewPr>
    <p:cSldViewPr snapToGrid="0">
      <p:cViewPr varScale="1">
        <p:scale>
          <a:sx n="62" d="100"/>
          <a:sy n="62" d="100"/>
        </p:scale>
        <p:origin x="4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ne Verheijen" userId="1c920c4b-08d5-4e68-8688-721ec9ed352a" providerId="ADAL" clId="{2A26506E-9C15-4D75-85F1-2D7356164F8E}"/>
    <pc:docChg chg="undo custSel addSld delSld modSld sldOrd">
      <pc:chgData name="Eline Verheijen" userId="1c920c4b-08d5-4e68-8688-721ec9ed352a" providerId="ADAL" clId="{2A26506E-9C15-4D75-85F1-2D7356164F8E}" dt="2022-03-28T14:09:33.537" v="145"/>
      <pc:docMkLst>
        <pc:docMk/>
      </pc:docMkLst>
      <pc:sldChg chg="addSp delSp modSp add del mod delDesignElem">
        <pc:chgData name="Eline Verheijen" userId="1c920c4b-08d5-4e68-8688-721ec9ed352a" providerId="ADAL" clId="{2A26506E-9C15-4D75-85F1-2D7356164F8E}" dt="2022-03-14T14:51:16.873" v="11"/>
        <pc:sldMkLst>
          <pc:docMk/>
          <pc:sldMk cId="1716711585" sldId="256"/>
        </pc:sldMkLst>
        <pc:spChg chg="mod">
          <ac:chgData name="Eline Verheijen" userId="1c920c4b-08d5-4e68-8688-721ec9ed352a" providerId="ADAL" clId="{2A26506E-9C15-4D75-85F1-2D7356164F8E}" dt="2022-03-14T14:51:16.873" v="11"/>
          <ac:spMkLst>
            <pc:docMk/>
            <pc:sldMk cId="1716711585" sldId="256"/>
            <ac:spMk id="2" creationId="{269BBA5B-1DF4-48B0-8C0C-86FF2ED9A39D}"/>
          </ac:spMkLst>
        </pc:spChg>
        <pc:spChg chg="mod">
          <ac:chgData name="Eline Verheijen" userId="1c920c4b-08d5-4e68-8688-721ec9ed352a" providerId="ADAL" clId="{2A26506E-9C15-4D75-85F1-2D7356164F8E}" dt="2022-03-14T14:51:16.873" v="11"/>
          <ac:spMkLst>
            <pc:docMk/>
            <pc:sldMk cId="1716711585" sldId="256"/>
            <ac:spMk id="3" creationId="{D9445BE9-64EA-48FE-902C-C36DE53A411C}"/>
          </ac:spMkLst>
        </pc:spChg>
        <pc:spChg chg="add del">
          <ac:chgData name="Eline Verheijen" userId="1c920c4b-08d5-4e68-8688-721ec9ed352a" providerId="ADAL" clId="{2A26506E-9C15-4D75-85F1-2D7356164F8E}" dt="2022-03-14T14:51:16.873" v="11"/>
          <ac:spMkLst>
            <pc:docMk/>
            <pc:sldMk cId="1716711585" sldId="256"/>
            <ac:spMk id="9" creationId="{A173122F-D466-4F08-90FA-0038F7AC214A}"/>
          </ac:spMkLst>
        </pc:spChg>
        <pc:spChg chg="add del">
          <ac:chgData name="Eline Verheijen" userId="1c920c4b-08d5-4e68-8688-721ec9ed352a" providerId="ADAL" clId="{2A26506E-9C15-4D75-85F1-2D7356164F8E}" dt="2022-03-14T14:51:16.873" v="11"/>
          <ac:spMkLst>
            <pc:docMk/>
            <pc:sldMk cId="1716711585" sldId="256"/>
            <ac:spMk id="44" creationId="{DB537E44-9142-4F0D-A29D-C1409784F2B9}"/>
          </ac:spMkLst>
        </pc:spChg>
        <pc:grpChg chg="add del">
          <ac:chgData name="Eline Verheijen" userId="1c920c4b-08d5-4e68-8688-721ec9ed352a" providerId="ADAL" clId="{2A26506E-9C15-4D75-85F1-2D7356164F8E}" dt="2022-03-14T14:51:16.873" v="11"/>
          <ac:grpSpMkLst>
            <pc:docMk/>
            <pc:sldMk cId="1716711585" sldId="256"/>
            <ac:grpSpMk id="11" creationId="{55FA838A-0E6E-4C88-AD16-9F85F559A8AD}"/>
          </ac:grpSpMkLst>
        </pc:grpChg>
      </pc:sldChg>
      <pc:sldChg chg="add del">
        <pc:chgData name="Eline Verheijen" userId="1c920c4b-08d5-4e68-8688-721ec9ed352a" providerId="ADAL" clId="{2A26506E-9C15-4D75-85F1-2D7356164F8E}" dt="2022-03-14T15:09:33.115" v="17" actId="47"/>
        <pc:sldMkLst>
          <pc:docMk/>
          <pc:sldMk cId="2289855534" sldId="256"/>
        </pc:sldMkLst>
      </pc:sldChg>
      <pc:sldChg chg="addSp modSp del mod">
        <pc:chgData name="Eline Verheijen" userId="1c920c4b-08d5-4e68-8688-721ec9ed352a" providerId="ADAL" clId="{2A26506E-9C15-4D75-85F1-2D7356164F8E}" dt="2022-03-14T14:55:36.007" v="16"/>
        <pc:sldMkLst>
          <pc:docMk/>
          <pc:sldMk cId="3956408442" sldId="262"/>
        </pc:sldMkLst>
        <pc:spChg chg="mod">
          <ac:chgData name="Eline Verheijen" userId="1c920c4b-08d5-4e68-8688-721ec9ed352a" providerId="ADAL" clId="{2A26506E-9C15-4D75-85F1-2D7356164F8E}" dt="2022-03-14T14:54:26.210" v="13" actId="207"/>
          <ac:spMkLst>
            <pc:docMk/>
            <pc:sldMk cId="3956408442" sldId="262"/>
            <ac:spMk id="6" creationId="{6B30E6FB-8833-4ACD-AF1B-6FCB03D3FC12}"/>
          </ac:spMkLst>
        </pc:spChg>
        <pc:spChg chg="add">
          <ac:chgData name="Eline Verheijen" userId="1c920c4b-08d5-4e68-8688-721ec9ed352a" providerId="ADAL" clId="{2A26506E-9C15-4D75-85F1-2D7356164F8E}" dt="2022-03-14T14:55:36.007" v="16"/>
          <ac:spMkLst>
            <pc:docMk/>
            <pc:sldMk cId="3956408442" sldId="262"/>
            <ac:spMk id="194" creationId="{2437C4A8-8E3A-4ADA-93B9-64737CE1ABB1}"/>
          </ac:spMkLst>
        </pc:spChg>
        <pc:spChg chg="add">
          <ac:chgData name="Eline Verheijen" userId="1c920c4b-08d5-4e68-8688-721ec9ed352a" providerId="ADAL" clId="{2A26506E-9C15-4D75-85F1-2D7356164F8E}" dt="2022-03-14T14:55:36.007" v="16"/>
          <ac:spMkLst>
            <pc:docMk/>
            <pc:sldMk cId="3956408442" sldId="262"/>
            <ac:spMk id="196" creationId="{4E1EF4E8-5513-4BF5-BC41-04645281C672}"/>
          </ac:spMkLst>
        </pc:spChg>
        <pc:spChg chg="add">
          <ac:chgData name="Eline Verheijen" userId="1c920c4b-08d5-4e68-8688-721ec9ed352a" providerId="ADAL" clId="{2A26506E-9C15-4D75-85F1-2D7356164F8E}" dt="2022-03-14T14:55:36.007" v="16"/>
          <ac:spMkLst>
            <pc:docMk/>
            <pc:sldMk cId="3956408442" sldId="262"/>
            <ac:spMk id="234" creationId="{D22FBD32-C88A-4C1D-BC76-613A93944B72}"/>
          </ac:spMkLst>
        </pc:spChg>
        <pc:grpChg chg="add">
          <ac:chgData name="Eline Verheijen" userId="1c920c4b-08d5-4e68-8688-721ec9ed352a" providerId="ADAL" clId="{2A26506E-9C15-4D75-85F1-2D7356164F8E}" dt="2022-03-14T14:55:36.007" v="16"/>
          <ac:grpSpMkLst>
            <pc:docMk/>
            <pc:sldMk cId="3956408442" sldId="262"/>
            <ac:grpSpMk id="161" creationId="{748618E9-EE2D-4864-9EEE-58939BD4FBBA}"/>
          </ac:grpSpMkLst>
        </pc:grpChg>
        <pc:grpChg chg="add">
          <ac:chgData name="Eline Verheijen" userId="1c920c4b-08d5-4e68-8688-721ec9ed352a" providerId="ADAL" clId="{2A26506E-9C15-4D75-85F1-2D7356164F8E}" dt="2022-03-14T14:55:36.007" v="16"/>
          <ac:grpSpMkLst>
            <pc:docMk/>
            <pc:sldMk cId="3956408442" sldId="262"/>
            <ac:grpSpMk id="235" creationId="{53499997-BC46-4896-AEA5-37EC629D2291}"/>
          </ac:grpSpMkLst>
        </pc:grpChg>
      </pc:sldChg>
      <pc:sldChg chg="add del">
        <pc:chgData name="Eline Verheijen" userId="1c920c4b-08d5-4e68-8688-721ec9ed352a" providerId="ADAL" clId="{2A26506E-9C15-4D75-85F1-2D7356164F8E}" dt="2022-03-14T15:13:27.574" v="22"/>
        <pc:sldMkLst>
          <pc:docMk/>
          <pc:sldMk cId="3522194636" sldId="270"/>
        </pc:sldMkLst>
      </pc:sldChg>
      <pc:sldChg chg="add del ord">
        <pc:chgData name="Eline Verheijen" userId="1c920c4b-08d5-4e68-8688-721ec9ed352a" providerId="ADAL" clId="{2A26506E-9C15-4D75-85F1-2D7356164F8E}" dt="2022-03-14T15:13:27.574" v="22"/>
        <pc:sldMkLst>
          <pc:docMk/>
          <pc:sldMk cId="3177306082" sldId="273"/>
        </pc:sldMkLst>
      </pc:sldChg>
      <pc:sldChg chg="add del">
        <pc:chgData name="Eline Verheijen" userId="1c920c4b-08d5-4e68-8688-721ec9ed352a" providerId="ADAL" clId="{2A26506E-9C15-4D75-85F1-2D7356164F8E}" dt="2022-03-14T15:13:27.574" v="22"/>
        <pc:sldMkLst>
          <pc:docMk/>
          <pc:sldMk cId="2880268763" sldId="278"/>
        </pc:sldMkLst>
      </pc:sldChg>
      <pc:sldChg chg="add del">
        <pc:chgData name="Eline Verheijen" userId="1c920c4b-08d5-4e68-8688-721ec9ed352a" providerId="ADAL" clId="{2A26506E-9C15-4D75-85F1-2D7356164F8E}" dt="2022-03-14T15:13:27.574" v="22"/>
        <pc:sldMkLst>
          <pc:docMk/>
          <pc:sldMk cId="303505387" sldId="282"/>
        </pc:sldMkLst>
      </pc:sldChg>
      <pc:sldChg chg="add del addCm modNotesTx">
        <pc:chgData name="Eline Verheijen" userId="1c920c4b-08d5-4e68-8688-721ec9ed352a" providerId="ADAL" clId="{2A26506E-9C15-4D75-85F1-2D7356164F8E}" dt="2022-03-17T13:48:09.126" v="27" actId="20577"/>
        <pc:sldMkLst>
          <pc:docMk/>
          <pc:sldMk cId="1407584622" sldId="283"/>
        </pc:sldMkLst>
      </pc:sldChg>
      <pc:sldChg chg="add del">
        <pc:chgData name="Eline Verheijen" userId="1c920c4b-08d5-4e68-8688-721ec9ed352a" providerId="ADAL" clId="{2A26506E-9C15-4D75-85F1-2D7356164F8E}" dt="2022-03-14T15:13:27.574" v="22"/>
        <pc:sldMkLst>
          <pc:docMk/>
          <pc:sldMk cId="835280858" sldId="285"/>
        </pc:sldMkLst>
      </pc:sldChg>
      <pc:sldChg chg="del">
        <pc:chgData name="Eline Verheijen" userId="1c920c4b-08d5-4e68-8688-721ec9ed352a" providerId="ADAL" clId="{2A26506E-9C15-4D75-85F1-2D7356164F8E}" dt="2022-03-14T15:12:53.917" v="20" actId="47"/>
        <pc:sldMkLst>
          <pc:docMk/>
          <pc:sldMk cId="1489689722" sldId="296"/>
        </pc:sldMkLst>
      </pc:sldChg>
      <pc:sldChg chg="del">
        <pc:chgData name="Eline Verheijen" userId="1c920c4b-08d5-4e68-8688-721ec9ed352a" providerId="ADAL" clId="{2A26506E-9C15-4D75-85F1-2D7356164F8E}" dt="2022-03-14T15:12:53.917" v="20" actId="47"/>
        <pc:sldMkLst>
          <pc:docMk/>
          <pc:sldMk cId="3853510794" sldId="297"/>
        </pc:sldMkLst>
      </pc:sldChg>
      <pc:sldChg chg="addSp modSp del mod">
        <pc:chgData name="Eline Verheijen" userId="1c920c4b-08d5-4e68-8688-721ec9ed352a" providerId="ADAL" clId="{2A26506E-9C15-4D75-85F1-2D7356164F8E}" dt="2022-03-14T14:55:36.007" v="16"/>
        <pc:sldMkLst>
          <pc:docMk/>
          <pc:sldMk cId="2506223314" sldId="303"/>
        </pc:sldMkLst>
        <pc:spChg chg="mod">
          <ac:chgData name="Eline Verheijen" userId="1c920c4b-08d5-4e68-8688-721ec9ed352a" providerId="ADAL" clId="{2A26506E-9C15-4D75-85F1-2D7356164F8E}" dt="2022-03-14T14:55:36.007" v="16"/>
          <ac:spMkLst>
            <pc:docMk/>
            <pc:sldMk cId="2506223314" sldId="303"/>
            <ac:spMk id="2" creationId="{269BBA5B-1DF4-48B0-8C0C-86FF2ED9A39D}"/>
          </ac:spMkLst>
        </pc:spChg>
        <pc:spChg chg="mod">
          <ac:chgData name="Eline Verheijen" userId="1c920c4b-08d5-4e68-8688-721ec9ed352a" providerId="ADAL" clId="{2A26506E-9C15-4D75-85F1-2D7356164F8E}" dt="2022-03-14T14:55:36.007" v="16"/>
          <ac:spMkLst>
            <pc:docMk/>
            <pc:sldMk cId="2506223314" sldId="303"/>
            <ac:spMk id="3" creationId="{D9445BE9-64EA-48FE-902C-C36DE53A411C}"/>
          </ac:spMkLst>
        </pc:spChg>
        <pc:spChg chg="add">
          <ac:chgData name="Eline Verheijen" userId="1c920c4b-08d5-4e68-8688-721ec9ed352a" providerId="ADAL" clId="{2A26506E-9C15-4D75-85F1-2D7356164F8E}" dt="2022-03-14T14:55:36.007" v="16"/>
          <ac:spMkLst>
            <pc:docMk/>
            <pc:sldMk cId="2506223314" sldId="303"/>
            <ac:spMk id="9" creationId="{A173122F-D466-4F08-90FA-0038F7AC214A}"/>
          </ac:spMkLst>
        </pc:spChg>
        <pc:spChg chg="add">
          <ac:chgData name="Eline Verheijen" userId="1c920c4b-08d5-4e68-8688-721ec9ed352a" providerId="ADAL" clId="{2A26506E-9C15-4D75-85F1-2D7356164F8E}" dt="2022-03-14T14:55:36.007" v="16"/>
          <ac:spMkLst>
            <pc:docMk/>
            <pc:sldMk cId="2506223314" sldId="303"/>
            <ac:spMk id="44" creationId="{DB537E44-9142-4F0D-A29D-C1409784F2B9}"/>
          </ac:spMkLst>
        </pc:spChg>
        <pc:grpChg chg="add">
          <ac:chgData name="Eline Verheijen" userId="1c920c4b-08d5-4e68-8688-721ec9ed352a" providerId="ADAL" clId="{2A26506E-9C15-4D75-85F1-2D7356164F8E}" dt="2022-03-14T14:55:36.007" v="16"/>
          <ac:grpSpMkLst>
            <pc:docMk/>
            <pc:sldMk cId="2506223314" sldId="303"/>
            <ac:grpSpMk id="11" creationId="{55FA838A-0E6E-4C88-AD16-9F85F559A8AD}"/>
          </ac:grpSpMkLst>
        </pc:grpChg>
      </pc:sldChg>
      <pc:sldChg chg="addSp del">
        <pc:chgData name="Eline Verheijen" userId="1c920c4b-08d5-4e68-8688-721ec9ed352a" providerId="ADAL" clId="{2A26506E-9C15-4D75-85F1-2D7356164F8E}" dt="2022-03-14T14:55:36.007" v="16"/>
        <pc:sldMkLst>
          <pc:docMk/>
          <pc:sldMk cId="4114649522" sldId="304"/>
        </pc:sldMkLst>
        <pc:spChg chg="add">
          <ac:chgData name="Eline Verheijen" userId="1c920c4b-08d5-4e68-8688-721ec9ed352a" providerId="ADAL" clId="{2A26506E-9C15-4D75-85F1-2D7356164F8E}" dt="2022-03-14T14:55:36.007" v="16"/>
          <ac:spMkLst>
            <pc:docMk/>
            <pc:sldMk cId="4114649522" sldId="304"/>
            <ac:spMk id="9" creationId="{9663BDD8-36FC-48B0-8862-3B51BE4F77DA}"/>
          </ac:spMkLst>
        </pc:spChg>
        <pc:spChg chg="add">
          <ac:chgData name="Eline Verheijen" userId="1c920c4b-08d5-4e68-8688-721ec9ed352a" providerId="ADAL" clId="{2A26506E-9C15-4D75-85F1-2D7356164F8E}" dt="2022-03-14T14:55:36.007" v="16"/>
          <ac:spMkLst>
            <pc:docMk/>
            <pc:sldMk cId="4114649522" sldId="304"/>
            <ac:spMk id="44" creationId="{63D6C682-FD57-4DF7-854F-DD140E1E29B3}"/>
          </ac:spMkLst>
        </pc:spChg>
        <pc:grpChg chg="add">
          <ac:chgData name="Eline Verheijen" userId="1c920c4b-08d5-4e68-8688-721ec9ed352a" providerId="ADAL" clId="{2A26506E-9C15-4D75-85F1-2D7356164F8E}" dt="2022-03-14T14:55:36.007" v="16"/>
          <ac:grpSpMkLst>
            <pc:docMk/>
            <pc:sldMk cId="4114649522" sldId="304"/>
            <ac:grpSpMk id="11" creationId="{C15A19D0-2BD2-47E7-A51B-B8083A14E791}"/>
          </ac:grpSpMkLst>
        </pc:grpChg>
      </pc:sldChg>
      <pc:sldChg chg="del">
        <pc:chgData name="Eline Verheijen" userId="1c920c4b-08d5-4e68-8688-721ec9ed352a" providerId="ADAL" clId="{2A26506E-9C15-4D75-85F1-2D7356164F8E}" dt="2022-03-14T14:55:36.007" v="16"/>
        <pc:sldMkLst>
          <pc:docMk/>
          <pc:sldMk cId="1093394693" sldId="305"/>
        </pc:sldMkLst>
      </pc:sldChg>
      <pc:sldChg chg="addSp del">
        <pc:chgData name="Eline Verheijen" userId="1c920c4b-08d5-4e68-8688-721ec9ed352a" providerId="ADAL" clId="{2A26506E-9C15-4D75-85F1-2D7356164F8E}" dt="2022-03-14T14:55:36.007" v="16"/>
        <pc:sldMkLst>
          <pc:docMk/>
          <pc:sldMk cId="1066859822" sldId="306"/>
        </pc:sldMkLst>
        <pc:spChg chg="add">
          <ac:chgData name="Eline Verheijen" userId="1c920c4b-08d5-4e68-8688-721ec9ed352a" providerId="ADAL" clId="{2A26506E-9C15-4D75-85F1-2D7356164F8E}" dt="2022-03-14T14:55:36.007" v="16"/>
          <ac:spMkLst>
            <pc:docMk/>
            <pc:sldMk cId="1066859822" sldId="306"/>
            <ac:spMk id="10" creationId="{F14D45BF-E397-40C0-AFE3-A4149E60E152}"/>
          </ac:spMkLst>
        </pc:spChg>
        <pc:spChg chg="add">
          <ac:chgData name="Eline Verheijen" userId="1c920c4b-08d5-4e68-8688-721ec9ed352a" providerId="ADAL" clId="{2A26506E-9C15-4D75-85F1-2D7356164F8E}" dt="2022-03-14T14:55:36.007" v="16"/>
          <ac:spMkLst>
            <pc:docMk/>
            <pc:sldMk cId="1066859822" sldId="306"/>
            <ac:spMk id="45" creationId="{EA51299F-406B-4318-AEA1-08F10590EFD3}"/>
          </ac:spMkLst>
        </pc:spChg>
        <pc:grpChg chg="add">
          <ac:chgData name="Eline Verheijen" userId="1c920c4b-08d5-4e68-8688-721ec9ed352a" providerId="ADAL" clId="{2A26506E-9C15-4D75-85F1-2D7356164F8E}" dt="2022-03-14T14:55:36.007" v="16"/>
          <ac:grpSpMkLst>
            <pc:docMk/>
            <pc:sldMk cId="1066859822" sldId="306"/>
            <ac:grpSpMk id="12" creationId="{4473D18E-8239-4237-AAE3-669A5DC9E81C}"/>
          </ac:grpSpMkLst>
        </pc:grpChg>
      </pc:sldChg>
      <pc:sldChg chg="addSp del">
        <pc:chgData name="Eline Verheijen" userId="1c920c4b-08d5-4e68-8688-721ec9ed352a" providerId="ADAL" clId="{2A26506E-9C15-4D75-85F1-2D7356164F8E}" dt="2022-03-14T14:55:36.007" v="16"/>
        <pc:sldMkLst>
          <pc:docMk/>
          <pc:sldMk cId="2303904905" sldId="307"/>
        </pc:sldMkLst>
        <pc:spChg chg="add">
          <ac:chgData name="Eline Verheijen" userId="1c920c4b-08d5-4e68-8688-721ec9ed352a" providerId="ADAL" clId="{2A26506E-9C15-4D75-85F1-2D7356164F8E}" dt="2022-03-14T14:55:36.007" v="16"/>
          <ac:spMkLst>
            <pc:docMk/>
            <pc:sldMk cId="2303904905" sldId="307"/>
            <ac:spMk id="9" creationId="{F14D45BF-E397-40C0-AFE3-A4149E60E152}"/>
          </ac:spMkLst>
        </pc:spChg>
        <pc:spChg chg="add">
          <ac:chgData name="Eline Verheijen" userId="1c920c4b-08d5-4e68-8688-721ec9ed352a" providerId="ADAL" clId="{2A26506E-9C15-4D75-85F1-2D7356164F8E}" dt="2022-03-14T14:55:36.007" v="16"/>
          <ac:spMkLst>
            <pc:docMk/>
            <pc:sldMk cId="2303904905" sldId="307"/>
            <ac:spMk id="44" creationId="{07E3C0EF-2D2A-42BA-B4E2-76E2B1FC52FE}"/>
          </ac:spMkLst>
        </pc:spChg>
        <pc:grpChg chg="add">
          <ac:chgData name="Eline Verheijen" userId="1c920c4b-08d5-4e68-8688-721ec9ed352a" providerId="ADAL" clId="{2A26506E-9C15-4D75-85F1-2D7356164F8E}" dt="2022-03-14T14:55:36.007" v="16"/>
          <ac:grpSpMkLst>
            <pc:docMk/>
            <pc:sldMk cId="2303904905" sldId="307"/>
            <ac:grpSpMk id="11" creationId="{35F4CD44-7930-4EB8-9A74-8D2F9E63693E}"/>
          </ac:grpSpMkLst>
        </pc:grpChg>
      </pc:sldChg>
      <pc:sldChg chg="addSp del">
        <pc:chgData name="Eline Verheijen" userId="1c920c4b-08d5-4e68-8688-721ec9ed352a" providerId="ADAL" clId="{2A26506E-9C15-4D75-85F1-2D7356164F8E}" dt="2022-03-14T14:55:36.007" v="16"/>
        <pc:sldMkLst>
          <pc:docMk/>
          <pc:sldMk cId="3973415466" sldId="308"/>
        </pc:sldMkLst>
        <pc:spChg chg="add">
          <ac:chgData name="Eline Verheijen" userId="1c920c4b-08d5-4e68-8688-721ec9ed352a" providerId="ADAL" clId="{2A26506E-9C15-4D75-85F1-2D7356164F8E}" dt="2022-03-14T14:55:36.007" v="16"/>
          <ac:spMkLst>
            <pc:docMk/>
            <pc:sldMk cId="3973415466" sldId="308"/>
            <ac:spMk id="8" creationId="{2FD1FEA2-AFB3-4160-AD46-30A807296446}"/>
          </ac:spMkLst>
        </pc:spChg>
        <pc:spChg chg="add">
          <ac:chgData name="Eline Verheijen" userId="1c920c4b-08d5-4e68-8688-721ec9ed352a" providerId="ADAL" clId="{2A26506E-9C15-4D75-85F1-2D7356164F8E}" dt="2022-03-14T14:55:36.007" v="16"/>
          <ac:spMkLst>
            <pc:docMk/>
            <pc:sldMk cId="3973415466" sldId="308"/>
            <ac:spMk id="43" creationId="{9AA2BC59-928B-43C3-B9E7-D77D4F3EE7EA}"/>
          </ac:spMkLst>
        </pc:spChg>
        <pc:grpChg chg="add">
          <ac:chgData name="Eline Verheijen" userId="1c920c4b-08d5-4e68-8688-721ec9ed352a" providerId="ADAL" clId="{2A26506E-9C15-4D75-85F1-2D7356164F8E}" dt="2022-03-14T14:55:36.007" v="16"/>
          <ac:grpSpMkLst>
            <pc:docMk/>
            <pc:sldMk cId="3973415466" sldId="308"/>
            <ac:grpSpMk id="10" creationId="{514AF8D4-8E5C-4E3A-999F-1FE86654EE48}"/>
          </ac:grpSpMkLst>
        </pc:grpChg>
      </pc:sldChg>
      <pc:sldChg chg="add">
        <pc:chgData name="Eline Verheijen" userId="1c920c4b-08d5-4e68-8688-721ec9ed352a" providerId="ADAL" clId="{2A26506E-9C15-4D75-85F1-2D7356164F8E}" dt="2022-03-14T15:13:27.574" v="22"/>
        <pc:sldMkLst>
          <pc:docMk/>
          <pc:sldMk cId="1489689722" sldId="309"/>
        </pc:sldMkLst>
      </pc:sldChg>
      <pc:sldChg chg="addSp delSp add del delDesignElem">
        <pc:chgData name="Eline Verheijen" userId="1c920c4b-08d5-4e68-8688-721ec9ed352a" providerId="ADAL" clId="{2A26506E-9C15-4D75-85F1-2D7356164F8E}" dt="2022-03-14T14:51:16.873" v="11"/>
        <pc:sldMkLst>
          <pc:docMk/>
          <pc:sldMk cId="3408764087" sldId="309"/>
        </pc:sldMkLst>
        <pc:spChg chg="add del">
          <ac:chgData name="Eline Verheijen" userId="1c920c4b-08d5-4e68-8688-721ec9ed352a" providerId="ADAL" clId="{2A26506E-9C15-4D75-85F1-2D7356164F8E}" dt="2022-03-14T14:51:16.873" v="11"/>
          <ac:spMkLst>
            <pc:docMk/>
            <pc:sldMk cId="3408764087" sldId="309"/>
            <ac:spMk id="9" creationId="{9663BDD8-36FC-48B0-8862-3B51BE4F77DA}"/>
          </ac:spMkLst>
        </pc:spChg>
        <pc:spChg chg="add del">
          <ac:chgData name="Eline Verheijen" userId="1c920c4b-08d5-4e68-8688-721ec9ed352a" providerId="ADAL" clId="{2A26506E-9C15-4D75-85F1-2D7356164F8E}" dt="2022-03-14T14:51:16.873" v="11"/>
          <ac:spMkLst>
            <pc:docMk/>
            <pc:sldMk cId="3408764087" sldId="309"/>
            <ac:spMk id="44" creationId="{63D6C682-FD57-4DF7-854F-DD140E1E29B3}"/>
          </ac:spMkLst>
        </pc:spChg>
        <pc:grpChg chg="add del">
          <ac:chgData name="Eline Verheijen" userId="1c920c4b-08d5-4e68-8688-721ec9ed352a" providerId="ADAL" clId="{2A26506E-9C15-4D75-85F1-2D7356164F8E}" dt="2022-03-14T14:51:16.873" v="11"/>
          <ac:grpSpMkLst>
            <pc:docMk/>
            <pc:sldMk cId="3408764087" sldId="309"/>
            <ac:grpSpMk id="11" creationId="{C15A19D0-2BD2-47E7-A51B-B8083A14E791}"/>
          </ac:grpSpMkLst>
        </pc:grpChg>
      </pc:sldChg>
      <pc:sldChg chg="modSp add mod">
        <pc:chgData name="Eline Verheijen" userId="1c920c4b-08d5-4e68-8688-721ec9ed352a" providerId="ADAL" clId="{2A26506E-9C15-4D75-85F1-2D7356164F8E}" dt="2022-03-16T09:52:23.158" v="25" actId="20577"/>
        <pc:sldMkLst>
          <pc:docMk/>
          <pc:sldMk cId="3853510794" sldId="310"/>
        </pc:sldMkLst>
        <pc:spChg chg="mod">
          <ac:chgData name="Eline Verheijen" userId="1c920c4b-08d5-4e68-8688-721ec9ed352a" providerId="ADAL" clId="{2A26506E-9C15-4D75-85F1-2D7356164F8E}" dt="2022-03-16T09:52:23.158" v="25" actId="20577"/>
          <ac:spMkLst>
            <pc:docMk/>
            <pc:sldMk cId="3853510794" sldId="310"/>
            <ac:spMk id="4" creationId="{00000000-0000-0000-0000-000000000000}"/>
          </ac:spMkLst>
        </pc:spChg>
      </pc:sldChg>
      <pc:sldChg chg="add del">
        <pc:chgData name="Eline Verheijen" userId="1c920c4b-08d5-4e68-8688-721ec9ed352a" providerId="ADAL" clId="{2A26506E-9C15-4D75-85F1-2D7356164F8E}" dt="2022-03-14T14:51:16.873" v="11"/>
        <pc:sldMkLst>
          <pc:docMk/>
          <pc:sldMk cId="3891768248" sldId="310"/>
        </pc:sldMkLst>
      </pc:sldChg>
      <pc:sldChg chg="addSp delSp add del delDesignElem">
        <pc:chgData name="Eline Verheijen" userId="1c920c4b-08d5-4e68-8688-721ec9ed352a" providerId="ADAL" clId="{2A26506E-9C15-4D75-85F1-2D7356164F8E}" dt="2022-03-14T14:51:16.873" v="11"/>
        <pc:sldMkLst>
          <pc:docMk/>
          <pc:sldMk cId="1109500372" sldId="311"/>
        </pc:sldMkLst>
        <pc:spChg chg="add del">
          <ac:chgData name="Eline Verheijen" userId="1c920c4b-08d5-4e68-8688-721ec9ed352a" providerId="ADAL" clId="{2A26506E-9C15-4D75-85F1-2D7356164F8E}" dt="2022-03-14T14:51:16.873" v="11"/>
          <ac:spMkLst>
            <pc:docMk/>
            <pc:sldMk cId="1109500372" sldId="311"/>
            <ac:spMk id="10" creationId="{F14D45BF-E397-40C0-AFE3-A4149E60E152}"/>
          </ac:spMkLst>
        </pc:spChg>
        <pc:spChg chg="add del">
          <ac:chgData name="Eline Verheijen" userId="1c920c4b-08d5-4e68-8688-721ec9ed352a" providerId="ADAL" clId="{2A26506E-9C15-4D75-85F1-2D7356164F8E}" dt="2022-03-14T14:51:16.873" v="11"/>
          <ac:spMkLst>
            <pc:docMk/>
            <pc:sldMk cId="1109500372" sldId="311"/>
            <ac:spMk id="45" creationId="{EA51299F-406B-4318-AEA1-08F10590EFD3}"/>
          </ac:spMkLst>
        </pc:spChg>
        <pc:grpChg chg="add del">
          <ac:chgData name="Eline Verheijen" userId="1c920c4b-08d5-4e68-8688-721ec9ed352a" providerId="ADAL" clId="{2A26506E-9C15-4D75-85F1-2D7356164F8E}" dt="2022-03-14T14:51:16.873" v="11"/>
          <ac:grpSpMkLst>
            <pc:docMk/>
            <pc:sldMk cId="1109500372" sldId="311"/>
            <ac:grpSpMk id="12" creationId="{4473D18E-8239-4237-AAE3-669A5DC9E81C}"/>
          </ac:grpSpMkLst>
        </pc:grpChg>
      </pc:sldChg>
      <pc:sldChg chg="addSp modSp new mod ord">
        <pc:chgData name="Eline Verheijen" userId="1c920c4b-08d5-4e68-8688-721ec9ed352a" providerId="ADAL" clId="{2A26506E-9C15-4D75-85F1-2D7356164F8E}" dt="2022-03-28T14:09:33.537" v="145"/>
        <pc:sldMkLst>
          <pc:docMk/>
          <pc:sldMk cId="1492970440" sldId="311"/>
        </pc:sldMkLst>
        <pc:spChg chg="mod">
          <ac:chgData name="Eline Verheijen" userId="1c920c4b-08d5-4e68-8688-721ec9ed352a" providerId="ADAL" clId="{2A26506E-9C15-4D75-85F1-2D7356164F8E}" dt="2022-03-28T14:07:24.308" v="78" actId="20577"/>
          <ac:spMkLst>
            <pc:docMk/>
            <pc:sldMk cId="1492970440" sldId="311"/>
            <ac:spMk id="2" creationId="{19A9250E-2809-4CEA-965D-0AB6FEE0842B}"/>
          </ac:spMkLst>
        </pc:spChg>
        <pc:spChg chg="mod">
          <ac:chgData name="Eline Verheijen" userId="1c920c4b-08d5-4e68-8688-721ec9ed352a" providerId="ADAL" clId="{2A26506E-9C15-4D75-85F1-2D7356164F8E}" dt="2022-03-28T14:07:42.077" v="141" actId="20577"/>
          <ac:spMkLst>
            <pc:docMk/>
            <pc:sldMk cId="1492970440" sldId="311"/>
            <ac:spMk id="3" creationId="{2BA7DDFF-8568-440F-803C-C9A821AC00BF}"/>
          </ac:spMkLst>
        </pc:spChg>
        <pc:picChg chg="add mod">
          <ac:chgData name="Eline Verheijen" userId="1c920c4b-08d5-4e68-8688-721ec9ed352a" providerId="ADAL" clId="{2A26506E-9C15-4D75-85F1-2D7356164F8E}" dt="2022-03-28T14:09:29.001" v="143" actId="1076"/>
          <ac:picMkLst>
            <pc:docMk/>
            <pc:sldMk cId="1492970440" sldId="311"/>
            <ac:picMk id="1026" creationId="{658A6D11-1479-48E1-BDDC-C410E1C7A5F5}"/>
          </ac:picMkLst>
        </pc:picChg>
      </pc:sldChg>
      <pc:sldChg chg="addSp delSp add del delDesignElem">
        <pc:chgData name="Eline Verheijen" userId="1c920c4b-08d5-4e68-8688-721ec9ed352a" providerId="ADAL" clId="{2A26506E-9C15-4D75-85F1-2D7356164F8E}" dt="2022-03-14T14:51:16.873" v="11"/>
        <pc:sldMkLst>
          <pc:docMk/>
          <pc:sldMk cId="237267390" sldId="312"/>
        </pc:sldMkLst>
        <pc:spChg chg="add del">
          <ac:chgData name="Eline Verheijen" userId="1c920c4b-08d5-4e68-8688-721ec9ed352a" providerId="ADAL" clId="{2A26506E-9C15-4D75-85F1-2D7356164F8E}" dt="2022-03-14T14:51:16.873" v="11"/>
          <ac:spMkLst>
            <pc:docMk/>
            <pc:sldMk cId="237267390" sldId="312"/>
            <ac:spMk id="9" creationId="{F14D45BF-E397-40C0-AFE3-A4149E60E152}"/>
          </ac:spMkLst>
        </pc:spChg>
        <pc:spChg chg="add del">
          <ac:chgData name="Eline Verheijen" userId="1c920c4b-08d5-4e68-8688-721ec9ed352a" providerId="ADAL" clId="{2A26506E-9C15-4D75-85F1-2D7356164F8E}" dt="2022-03-14T14:51:16.873" v="11"/>
          <ac:spMkLst>
            <pc:docMk/>
            <pc:sldMk cId="237267390" sldId="312"/>
            <ac:spMk id="44" creationId="{07E3C0EF-2D2A-42BA-B4E2-76E2B1FC52FE}"/>
          </ac:spMkLst>
        </pc:spChg>
        <pc:grpChg chg="add del">
          <ac:chgData name="Eline Verheijen" userId="1c920c4b-08d5-4e68-8688-721ec9ed352a" providerId="ADAL" clId="{2A26506E-9C15-4D75-85F1-2D7356164F8E}" dt="2022-03-14T14:51:16.873" v="11"/>
          <ac:grpSpMkLst>
            <pc:docMk/>
            <pc:sldMk cId="237267390" sldId="312"/>
            <ac:grpSpMk id="11" creationId="{35F4CD44-7930-4EB8-9A74-8D2F9E63693E}"/>
          </ac:grpSpMkLst>
        </pc:grpChg>
      </pc:sldChg>
      <pc:sldChg chg="addSp delSp add del delDesignElem">
        <pc:chgData name="Eline Verheijen" userId="1c920c4b-08d5-4e68-8688-721ec9ed352a" providerId="ADAL" clId="{2A26506E-9C15-4D75-85F1-2D7356164F8E}" dt="2022-03-14T14:51:16.873" v="11"/>
        <pc:sldMkLst>
          <pc:docMk/>
          <pc:sldMk cId="3724897674" sldId="313"/>
        </pc:sldMkLst>
        <pc:spChg chg="add del">
          <ac:chgData name="Eline Verheijen" userId="1c920c4b-08d5-4e68-8688-721ec9ed352a" providerId="ADAL" clId="{2A26506E-9C15-4D75-85F1-2D7356164F8E}" dt="2022-03-14T14:51:16.873" v="11"/>
          <ac:spMkLst>
            <pc:docMk/>
            <pc:sldMk cId="3724897674" sldId="313"/>
            <ac:spMk id="8" creationId="{2FD1FEA2-AFB3-4160-AD46-30A807296446}"/>
          </ac:spMkLst>
        </pc:spChg>
        <pc:spChg chg="add del">
          <ac:chgData name="Eline Verheijen" userId="1c920c4b-08d5-4e68-8688-721ec9ed352a" providerId="ADAL" clId="{2A26506E-9C15-4D75-85F1-2D7356164F8E}" dt="2022-03-14T14:51:16.873" v="11"/>
          <ac:spMkLst>
            <pc:docMk/>
            <pc:sldMk cId="3724897674" sldId="313"/>
            <ac:spMk id="43" creationId="{9AA2BC59-928B-43C3-B9E7-D77D4F3EE7EA}"/>
          </ac:spMkLst>
        </pc:spChg>
        <pc:grpChg chg="add del">
          <ac:chgData name="Eline Verheijen" userId="1c920c4b-08d5-4e68-8688-721ec9ed352a" providerId="ADAL" clId="{2A26506E-9C15-4D75-85F1-2D7356164F8E}" dt="2022-03-14T14:51:16.873" v="11"/>
          <ac:grpSpMkLst>
            <pc:docMk/>
            <pc:sldMk cId="3724897674" sldId="313"/>
            <ac:grpSpMk id="10" creationId="{514AF8D4-8E5C-4E3A-999F-1FE86654EE48}"/>
          </ac:grpSpMkLst>
        </pc:grpChg>
      </pc:sldChg>
      <pc:sldChg chg="addSp delSp add del setBg delDesignElem">
        <pc:chgData name="Eline Verheijen" userId="1c920c4b-08d5-4e68-8688-721ec9ed352a" providerId="ADAL" clId="{2A26506E-9C15-4D75-85F1-2D7356164F8E}" dt="2022-03-14T14:51:16.873" v="11"/>
        <pc:sldMkLst>
          <pc:docMk/>
          <pc:sldMk cId="1111628331" sldId="314"/>
        </pc:sldMkLst>
        <pc:spChg chg="add del">
          <ac:chgData name="Eline Verheijen" userId="1c920c4b-08d5-4e68-8688-721ec9ed352a" providerId="ADAL" clId="{2A26506E-9C15-4D75-85F1-2D7356164F8E}" dt="2022-03-14T14:51:16.873" v="11"/>
          <ac:spMkLst>
            <pc:docMk/>
            <pc:sldMk cId="1111628331" sldId="314"/>
            <ac:spMk id="194" creationId="{2437C4A8-8E3A-4ADA-93B9-64737CE1ABB1}"/>
          </ac:spMkLst>
        </pc:spChg>
        <pc:spChg chg="add del">
          <ac:chgData name="Eline Verheijen" userId="1c920c4b-08d5-4e68-8688-721ec9ed352a" providerId="ADAL" clId="{2A26506E-9C15-4D75-85F1-2D7356164F8E}" dt="2022-03-14T14:51:16.873" v="11"/>
          <ac:spMkLst>
            <pc:docMk/>
            <pc:sldMk cId="1111628331" sldId="314"/>
            <ac:spMk id="196" creationId="{4E1EF4E8-5513-4BF5-BC41-04645281C672}"/>
          </ac:spMkLst>
        </pc:spChg>
        <pc:spChg chg="add del">
          <ac:chgData name="Eline Verheijen" userId="1c920c4b-08d5-4e68-8688-721ec9ed352a" providerId="ADAL" clId="{2A26506E-9C15-4D75-85F1-2D7356164F8E}" dt="2022-03-14T14:51:16.873" v="11"/>
          <ac:spMkLst>
            <pc:docMk/>
            <pc:sldMk cId="1111628331" sldId="314"/>
            <ac:spMk id="234" creationId="{D22FBD32-C88A-4C1D-BC76-613A93944B72}"/>
          </ac:spMkLst>
        </pc:spChg>
        <pc:grpChg chg="add del">
          <ac:chgData name="Eline Verheijen" userId="1c920c4b-08d5-4e68-8688-721ec9ed352a" providerId="ADAL" clId="{2A26506E-9C15-4D75-85F1-2D7356164F8E}" dt="2022-03-14T14:51:16.873" v="11"/>
          <ac:grpSpMkLst>
            <pc:docMk/>
            <pc:sldMk cId="1111628331" sldId="314"/>
            <ac:grpSpMk id="161" creationId="{748618E9-EE2D-4864-9EEE-58939BD4FBBA}"/>
          </ac:grpSpMkLst>
        </pc:grpChg>
        <pc:grpChg chg="add del">
          <ac:chgData name="Eline Verheijen" userId="1c920c4b-08d5-4e68-8688-721ec9ed352a" providerId="ADAL" clId="{2A26506E-9C15-4D75-85F1-2D7356164F8E}" dt="2022-03-14T14:51:16.873" v="11"/>
          <ac:grpSpMkLst>
            <pc:docMk/>
            <pc:sldMk cId="1111628331" sldId="314"/>
            <ac:grpSpMk id="235" creationId="{53499997-BC46-4896-AEA5-37EC629D2291}"/>
          </ac:grpSpMkLst>
        </pc:grpChg>
      </pc:sldChg>
      <pc:sldMasterChg chg="delSldLayout">
        <pc:chgData name="Eline Verheijen" userId="1c920c4b-08d5-4e68-8688-721ec9ed352a" providerId="ADAL" clId="{2A26506E-9C15-4D75-85F1-2D7356164F8E}" dt="2022-03-14T15:12:53.917" v="20" actId="47"/>
        <pc:sldMasterMkLst>
          <pc:docMk/>
          <pc:sldMasterMk cId="3022733037" sldId="2147483648"/>
        </pc:sldMasterMkLst>
        <pc:sldLayoutChg chg="del">
          <pc:chgData name="Eline Verheijen" userId="1c920c4b-08d5-4e68-8688-721ec9ed352a" providerId="ADAL" clId="{2A26506E-9C15-4D75-85F1-2D7356164F8E}" dt="2022-03-14T15:12:53.917" v="20" actId="47"/>
          <pc:sldLayoutMkLst>
            <pc:docMk/>
            <pc:sldMasterMk cId="3022733037" sldId="2147483648"/>
            <pc:sldLayoutMk cId="3862825589" sldId="2147483663"/>
          </pc:sldLayoutMkLst>
        </pc:sldLayoutChg>
        <pc:sldLayoutChg chg="del">
          <pc:chgData name="Eline Verheijen" userId="1c920c4b-08d5-4e68-8688-721ec9ed352a" providerId="ADAL" clId="{2A26506E-9C15-4D75-85F1-2D7356164F8E}" dt="2022-03-14T15:12:53.917" v="20" actId="47"/>
          <pc:sldLayoutMkLst>
            <pc:docMk/>
            <pc:sldMasterMk cId="3022733037" sldId="2147483648"/>
            <pc:sldLayoutMk cId="2334468805" sldId="2147483664"/>
          </pc:sldLayoutMkLst>
        </pc:sldLayoutChg>
      </pc:sldMasterChg>
    </pc:docChg>
  </pc:docChgLst>
</pc:chgInfo>
</file>

<file path=ppt/comments/modernComment_11B_53E6096E.xml><?xml version="1.0" encoding="utf-8"?>
<p188:cmLst xmlns:a="http://schemas.openxmlformats.org/drawingml/2006/main" xmlns:r="http://schemas.openxmlformats.org/officeDocument/2006/relationships" xmlns:p188="http://schemas.microsoft.com/office/powerpoint/2018/8/main">
  <p188:cm id="{596C472C-5841-451B-AE96-628EE1DE3F98}" authorId="{45E92AF8-7706-E926-E042-B20917336DD0}" created="2022-03-17T13:46:22.859">
    <ac:txMkLst xmlns:ac="http://schemas.microsoft.com/office/drawing/2013/main/command">
      <pc:docMk xmlns:pc="http://schemas.microsoft.com/office/powerpoint/2013/main/command"/>
      <pc:sldMk xmlns:pc="http://schemas.microsoft.com/office/powerpoint/2013/main/command" cId="1407584622" sldId="283"/>
      <ac:spMk id="2" creationId="{FA002CA2-194C-477D-B3AF-AD84DD65866A}"/>
      <ac:txMk cp="0" len="7">
        <ac:context len="42" hash="587431090"/>
      </ac:txMk>
    </ac:txMkLst>
    <p188:pos x="2723909" y="176775"/>
    <p188:txBody>
      <a:bodyPr/>
      <a:lstStyle/>
      <a:p>
        <a:r>
          <a:rPr lang="nl-NL"/>
          <a:t>[@Paulien Muller] uit welke handreikingen komen deze plaatjes. Ik weet niet zeker of ik deze heb ik kunnen vinden?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86296-107D-4173-B091-F92FE71F9A3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D147AFC7-1EEF-4E3A-B8CA-B92409103D3D}">
      <dgm:prSet/>
      <dgm:spPr/>
      <dgm:t>
        <a:bodyPr/>
        <a:lstStyle/>
        <a:p>
          <a:r>
            <a:rPr lang="nl-NL" dirty="0"/>
            <a:t>Behoeftepeiling centrale opvang nieuwkomers via het LEA directeuren overleg;</a:t>
          </a:r>
          <a:endParaRPr lang="en-US" dirty="0"/>
        </a:p>
      </dgm:t>
    </dgm:pt>
    <dgm:pt modelId="{5D3824D5-9906-4CC6-8DD4-23ACECD75976}" type="parTrans" cxnId="{2C014F20-2E31-4828-8784-233179B2DCED}">
      <dgm:prSet/>
      <dgm:spPr/>
      <dgm:t>
        <a:bodyPr/>
        <a:lstStyle/>
        <a:p>
          <a:endParaRPr lang="en-US"/>
        </a:p>
      </dgm:t>
    </dgm:pt>
    <dgm:pt modelId="{E38676A5-6A9B-4C77-8E64-6A633B353FE5}" type="sibTrans" cxnId="{2C014F20-2E31-4828-8784-233179B2DCED}">
      <dgm:prSet/>
      <dgm:spPr/>
      <dgm:t>
        <a:bodyPr/>
        <a:lstStyle/>
        <a:p>
          <a:endParaRPr lang="en-US"/>
        </a:p>
      </dgm:t>
    </dgm:pt>
    <dgm:pt modelId="{86FB77A2-6628-4576-8F84-716D4CB02B9F}">
      <dgm:prSet/>
      <dgm:spPr/>
      <dgm:t>
        <a:bodyPr/>
        <a:lstStyle/>
        <a:p>
          <a:r>
            <a:rPr lang="nl-NL"/>
            <a:t>Contact met LOWAN voor advies;</a:t>
          </a:r>
          <a:endParaRPr lang="en-US"/>
        </a:p>
      </dgm:t>
    </dgm:pt>
    <dgm:pt modelId="{EC8FEB05-1E69-414D-81AD-14103A9BB251}" type="parTrans" cxnId="{0DD4EB10-BD26-4EA7-89FD-94ABC63856ED}">
      <dgm:prSet/>
      <dgm:spPr/>
      <dgm:t>
        <a:bodyPr/>
        <a:lstStyle/>
        <a:p>
          <a:endParaRPr lang="en-US"/>
        </a:p>
      </dgm:t>
    </dgm:pt>
    <dgm:pt modelId="{60D0BD1D-0748-474A-8840-1ECFA3BA2033}" type="sibTrans" cxnId="{0DD4EB10-BD26-4EA7-89FD-94ABC63856ED}">
      <dgm:prSet/>
      <dgm:spPr/>
      <dgm:t>
        <a:bodyPr/>
        <a:lstStyle/>
        <a:p>
          <a:endParaRPr lang="en-US"/>
        </a:p>
      </dgm:t>
    </dgm:pt>
    <dgm:pt modelId="{A9066CB1-BBB4-409D-9C85-F59FEF931706}">
      <dgm:prSet/>
      <dgm:spPr/>
      <dgm:t>
        <a:bodyPr/>
        <a:lstStyle/>
        <a:p>
          <a:r>
            <a:rPr lang="nl-NL" dirty="0"/>
            <a:t>Subsidieaanvraag via Gelijke Kansen Alliantie</a:t>
          </a:r>
        </a:p>
        <a:p>
          <a:r>
            <a:rPr lang="nl-NL" dirty="0"/>
            <a:t> (Bergen op Zoom is GKA gemeente);</a:t>
          </a:r>
          <a:endParaRPr lang="en-US" dirty="0"/>
        </a:p>
      </dgm:t>
    </dgm:pt>
    <dgm:pt modelId="{17F659FA-869E-410E-BEF6-2E1B12DAE16E}" type="parTrans" cxnId="{572BFCA8-738D-4691-9E4F-EB6727AE2B6A}">
      <dgm:prSet/>
      <dgm:spPr/>
      <dgm:t>
        <a:bodyPr/>
        <a:lstStyle/>
        <a:p>
          <a:endParaRPr lang="en-US"/>
        </a:p>
      </dgm:t>
    </dgm:pt>
    <dgm:pt modelId="{BF03B9CD-03E2-4A3E-B5A4-99173FE360B1}" type="sibTrans" cxnId="{572BFCA8-738D-4691-9E4F-EB6727AE2B6A}">
      <dgm:prSet/>
      <dgm:spPr/>
      <dgm:t>
        <a:bodyPr/>
        <a:lstStyle/>
        <a:p>
          <a:endParaRPr lang="en-US"/>
        </a:p>
      </dgm:t>
    </dgm:pt>
    <dgm:pt modelId="{50C5ED7B-4985-4364-AA4F-90DADDD58DC4}">
      <dgm:prSet/>
      <dgm:spPr/>
      <dgm:t>
        <a:bodyPr/>
        <a:lstStyle/>
        <a:p>
          <a:r>
            <a:rPr lang="nl-NL"/>
            <a:t>Bezoek aan Eerste Opvang Andertaligen Breda met wethouder en schoolbestuurders;</a:t>
          </a:r>
          <a:endParaRPr lang="en-US"/>
        </a:p>
      </dgm:t>
    </dgm:pt>
    <dgm:pt modelId="{867D26DF-7865-49BE-955E-A2DA8F963A99}" type="parTrans" cxnId="{6899482A-ECE6-4BB4-B425-519B78DDDD30}">
      <dgm:prSet/>
      <dgm:spPr/>
      <dgm:t>
        <a:bodyPr/>
        <a:lstStyle/>
        <a:p>
          <a:endParaRPr lang="en-US"/>
        </a:p>
      </dgm:t>
    </dgm:pt>
    <dgm:pt modelId="{90D1A71D-4BB6-4F30-897C-9B35378D60CB}" type="sibTrans" cxnId="{6899482A-ECE6-4BB4-B425-519B78DDDD30}">
      <dgm:prSet/>
      <dgm:spPr/>
      <dgm:t>
        <a:bodyPr/>
        <a:lstStyle/>
        <a:p>
          <a:endParaRPr lang="en-US"/>
        </a:p>
      </dgm:t>
    </dgm:pt>
    <dgm:pt modelId="{05C642A4-BB22-421B-ADCC-05949D1E3DF3}">
      <dgm:prSet/>
      <dgm:spPr/>
      <dgm:t>
        <a:bodyPr/>
        <a:lstStyle/>
        <a:p>
          <a:r>
            <a:rPr lang="nl-NL" dirty="0"/>
            <a:t>Op verzoek van de wethouder </a:t>
          </a:r>
        </a:p>
        <a:p>
          <a:r>
            <a:rPr lang="nl-NL" dirty="0"/>
            <a:t>regionale aansluiting met Woensdrecht en Steenbergen;</a:t>
          </a:r>
          <a:endParaRPr lang="en-US" dirty="0"/>
        </a:p>
      </dgm:t>
    </dgm:pt>
    <dgm:pt modelId="{F9E3973C-F727-4DED-B1F6-4B42474F60E9}" type="parTrans" cxnId="{35C8221B-DB0B-4512-89C2-7A0D09F9B1DB}">
      <dgm:prSet/>
      <dgm:spPr/>
      <dgm:t>
        <a:bodyPr/>
        <a:lstStyle/>
        <a:p>
          <a:endParaRPr lang="en-US"/>
        </a:p>
      </dgm:t>
    </dgm:pt>
    <dgm:pt modelId="{C9CDB2A1-A035-4BDB-87DC-EF4E48391C46}" type="sibTrans" cxnId="{35C8221B-DB0B-4512-89C2-7A0D09F9B1DB}">
      <dgm:prSet/>
      <dgm:spPr/>
      <dgm:t>
        <a:bodyPr/>
        <a:lstStyle/>
        <a:p>
          <a:endParaRPr lang="en-US"/>
        </a:p>
      </dgm:t>
    </dgm:pt>
    <dgm:pt modelId="{DAA9B1BC-EE3E-4045-BE7F-E55926BEB567}">
      <dgm:prSet/>
      <dgm:spPr/>
      <dgm:t>
        <a:bodyPr/>
        <a:lstStyle/>
        <a:p>
          <a:r>
            <a:rPr lang="nl-NL" dirty="0"/>
            <a:t>Opstart overlegtraject </a:t>
          </a:r>
        </a:p>
        <a:p>
          <a:r>
            <a:rPr lang="nl-NL" dirty="0"/>
            <a:t>3 gemeenten en </a:t>
          </a:r>
        </a:p>
        <a:p>
          <a:r>
            <a:rPr lang="nl-NL" dirty="0"/>
            <a:t>5 schoolbesturen</a:t>
          </a:r>
        </a:p>
        <a:p>
          <a:r>
            <a:rPr lang="nl-NL" dirty="0"/>
            <a:t>LOWAN adviseur;</a:t>
          </a:r>
          <a:endParaRPr lang="en-US" dirty="0"/>
        </a:p>
      </dgm:t>
    </dgm:pt>
    <dgm:pt modelId="{85A0BC65-025A-42BD-9765-5711A4F251F6}" type="parTrans" cxnId="{64227DEC-5612-4E14-AC37-75C3B840595D}">
      <dgm:prSet/>
      <dgm:spPr/>
      <dgm:t>
        <a:bodyPr/>
        <a:lstStyle/>
        <a:p>
          <a:endParaRPr lang="en-US"/>
        </a:p>
      </dgm:t>
    </dgm:pt>
    <dgm:pt modelId="{93290446-C36B-4220-A675-896D62FC1C77}" type="sibTrans" cxnId="{64227DEC-5612-4E14-AC37-75C3B840595D}">
      <dgm:prSet/>
      <dgm:spPr/>
      <dgm:t>
        <a:bodyPr/>
        <a:lstStyle/>
        <a:p>
          <a:endParaRPr lang="en-US"/>
        </a:p>
      </dgm:t>
    </dgm:pt>
    <dgm:pt modelId="{F4D4AD15-3A35-4432-AD08-AB5EA7AE6B44}" type="pres">
      <dgm:prSet presAssocID="{8E286296-107D-4173-B091-F92FE71F9A30}" presName="Name0" presStyleCnt="0">
        <dgm:presLayoutVars>
          <dgm:dir/>
          <dgm:resizeHandles val="exact"/>
        </dgm:presLayoutVars>
      </dgm:prSet>
      <dgm:spPr/>
    </dgm:pt>
    <dgm:pt modelId="{B0B6164D-EBFA-46DF-A560-05E928A6C8DB}" type="pres">
      <dgm:prSet presAssocID="{D147AFC7-1EEF-4E3A-B8CA-B92409103D3D}" presName="node" presStyleLbl="node1" presStyleIdx="0" presStyleCnt="6">
        <dgm:presLayoutVars>
          <dgm:bulletEnabled val="1"/>
        </dgm:presLayoutVars>
      </dgm:prSet>
      <dgm:spPr/>
    </dgm:pt>
    <dgm:pt modelId="{7660EEB5-0471-43A5-8A5C-AB7DA2C828EC}" type="pres">
      <dgm:prSet presAssocID="{E38676A5-6A9B-4C77-8E64-6A633B353FE5}" presName="sibTrans" presStyleLbl="sibTrans1D1" presStyleIdx="0" presStyleCnt="5"/>
      <dgm:spPr/>
    </dgm:pt>
    <dgm:pt modelId="{93FDBCAE-9121-4939-8FF3-49B3396644FF}" type="pres">
      <dgm:prSet presAssocID="{E38676A5-6A9B-4C77-8E64-6A633B353FE5}" presName="connectorText" presStyleLbl="sibTrans1D1" presStyleIdx="0" presStyleCnt="5"/>
      <dgm:spPr/>
    </dgm:pt>
    <dgm:pt modelId="{65FBC37E-58C4-4269-BC87-215BCA0957C9}" type="pres">
      <dgm:prSet presAssocID="{86FB77A2-6628-4576-8F84-716D4CB02B9F}" presName="node" presStyleLbl="node1" presStyleIdx="1" presStyleCnt="6">
        <dgm:presLayoutVars>
          <dgm:bulletEnabled val="1"/>
        </dgm:presLayoutVars>
      </dgm:prSet>
      <dgm:spPr/>
    </dgm:pt>
    <dgm:pt modelId="{5F9CB277-AD18-4134-AE3F-B9F600DDF1F5}" type="pres">
      <dgm:prSet presAssocID="{60D0BD1D-0748-474A-8840-1ECFA3BA2033}" presName="sibTrans" presStyleLbl="sibTrans1D1" presStyleIdx="1" presStyleCnt="5"/>
      <dgm:spPr/>
    </dgm:pt>
    <dgm:pt modelId="{B509351E-EEAA-4A21-A6AD-84DA353EF4B3}" type="pres">
      <dgm:prSet presAssocID="{60D0BD1D-0748-474A-8840-1ECFA3BA2033}" presName="connectorText" presStyleLbl="sibTrans1D1" presStyleIdx="1" presStyleCnt="5"/>
      <dgm:spPr/>
    </dgm:pt>
    <dgm:pt modelId="{DCD6D425-A64A-4D4D-ABFD-5A42A03C135F}" type="pres">
      <dgm:prSet presAssocID="{A9066CB1-BBB4-409D-9C85-F59FEF931706}" presName="node" presStyleLbl="node1" presStyleIdx="2" presStyleCnt="6">
        <dgm:presLayoutVars>
          <dgm:bulletEnabled val="1"/>
        </dgm:presLayoutVars>
      </dgm:prSet>
      <dgm:spPr/>
    </dgm:pt>
    <dgm:pt modelId="{52F555C3-8E4F-482A-9B0D-53A0D2A0085D}" type="pres">
      <dgm:prSet presAssocID="{BF03B9CD-03E2-4A3E-B5A4-99173FE360B1}" presName="sibTrans" presStyleLbl="sibTrans1D1" presStyleIdx="2" presStyleCnt="5"/>
      <dgm:spPr/>
    </dgm:pt>
    <dgm:pt modelId="{E2F36A4C-EA8B-4003-B4EB-B7ACD8D0DD8B}" type="pres">
      <dgm:prSet presAssocID="{BF03B9CD-03E2-4A3E-B5A4-99173FE360B1}" presName="connectorText" presStyleLbl="sibTrans1D1" presStyleIdx="2" presStyleCnt="5"/>
      <dgm:spPr/>
    </dgm:pt>
    <dgm:pt modelId="{8947E3D6-1F4A-4F67-8C6B-D48BBBEDE240}" type="pres">
      <dgm:prSet presAssocID="{50C5ED7B-4985-4364-AA4F-90DADDD58DC4}" presName="node" presStyleLbl="node1" presStyleIdx="3" presStyleCnt="6">
        <dgm:presLayoutVars>
          <dgm:bulletEnabled val="1"/>
        </dgm:presLayoutVars>
      </dgm:prSet>
      <dgm:spPr/>
    </dgm:pt>
    <dgm:pt modelId="{C2B3EAE0-6055-465B-89CA-0A39EDBACC5B}" type="pres">
      <dgm:prSet presAssocID="{90D1A71D-4BB6-4F30-897C-9B35378D60CB}" presName="sibTrans" presStyleLbl="sibTrans1D1" presStyleIdx="3" presStyleCnt="5"/>
      <dgm:spPr/>
    </dgm:pt>
    <dgm:pt modelId="{8FE8502A-9772-4173-A8B8-3AD77889A297}" type="pres">
      <dgm:prSet presAssocID="{90D1A71D-4BB6-4F30-897C-9B35378D60CB}" presName="connectorText" presStyleLbl="sibTrans1D1" presStyleIdx="3" presStyleCnt="5"/>
      <dgm:spPr/>
    </dgm:pt>
    <dgm:pt modelId="{0B12E821-AB27-43B3-97D3-3EBD3D086698}" type="pres">
      <dgm:prSet presAssocID="{05C642A4-BB22-421B-ADCC-05949D1E3DF3}" presName="node" presStyleLbl="node1" presStyleIdx="4" presStyleCnt="6">
        <dgm:presLayoutVars>
          <dgm:bulletEnabled val="1"/>
        </dgm:presLayoutVars>
      </dgm:prSet>
      <dgm:spPr/>
    </dgm:pt>
    <dgm:pt modelId="{1C137950-613C-4D5C-9247-BB3FAA7A7C49}" type="pres">
      <dgm:prSet presAssocID="{C9CDB2A1-A035-4BDB-87DC-EF4E48391C46}" presName="sibTrans" presStyleLbl="sibTrans1D1" presStyleIdx="4" presStyleCnt="5"/>
      <dgm:spPr/>
    </dgm:pt>
    <dgm:pt modelId="{D88E0FDE-02A0-4399-85F4-A0F23A21ECFE}" type="pres">
      <dgm:prSet presAssocID="{C9CDB2A1-A035-4BDB-87DC-EF4E48391C46}" presName="connectorText" presStyleLbl="sibTrans1D1" presStyleIdx="4" presStyleCnt="5"/>
      <dgm:spPr/>
    </dgm:pt>
    <dgm:pt modelId="{E103D915-0523-4C78-B2DE-57AE0EA26458}" type="pres">
      <dgm:prSet presAssocID="{DAA9B1BC-EE3E-4045-BE7F-E55926BEB567}" presName="node" presStyleLbl="node1" presStyleIdx="5" presStyleCnt="6">
        <dgm:presLayoutVars>
          <dgm:bulletEnabled val="1"/>
        </dgm:presLayoutVars>
      </dgm:prSet>
      <dgm:spPr/>
    </dgm:pt>
  </dgm:ptLst>
  <dgm:cxnLst>
    <dgm:cxn modelId="{556CAF0C-AA10-4E14-BB3D-FC5F4F56E071}" type="presOf" srcId="{A9066CB1-BBB4-409D-9C85-F59FEF931706}" destId="{DCD6D425-A64A-4D4D-ABFD-5A42A03C135F}" srcOrd="0" destOrd="0" presId="urn:microsoft.com/office/officeart/2016/7/layout/RepeatingBendingProcessNew"/>
    <dgm:cxn modelId="{99A9D30D-F140-41B9-99AF-E5AA2A795FAC}" type="presOf" srcId="{E38676A5-6A9B-4C77-8E64-6A633B353FE5}" destId="{93FDBCAE-9121-4939-8FF3-49B3396644FF}" srcOrd="1" destOrd="0" presId="urn:microsoft.com/office/officeart/2016/7/layout/RepeatingBendingProcessNew"/>
    <dgm:cxn modelId="{0DD4EB10-BD26-4EA7-89FD-94ABC63856ED}" srcId="{8E286296-107D-4173-B091-F92FE71F9A30}" destId="{86FB77A2-6628-4576-8F84-716D4CB02B9F}" srcOrd="1" destOrd="0" parTransId="{EC8FEB05-1E69-414D-81AD-14103A9BB251}" sibTransId="{60D0BD1D-0748-474A-8840-1ECFA3BA2033}"/>
    <dgm:cxn modelId="{81236015-08C1-4C51-B6DA-4DCD603F355A}" type="presOf" srcId="{C9CDB2A1-A035-4BDB-87DC-EF4E48391C46}" destId="{D88E0FDE-02A0-4399-85F4-A0F23A21ECFE}" srcOrd="1" destOrd="0" presId="urn:microsoft.com/office/officeart/2016/7/layout/RepeatingBendingProcessNew"/>
    <dgm:cxn modelId="{35C8221B-DB0B-4512-89C2-7A0D09F9B1DB}" srcId="{8E286296-107D-4173-B091-F92FE71F9A30}" destId="{05C642A4-BB22-421B-ADCC-05949D1E3DF3}" srcOrd="4" destOrd="0" parTransId="{F9E3973C-F727-4DED-B1F6-4B42474F60E9}" sibTransId="{C9CDB2A1-A035-4BDB-87DC-EF4E48391C46}"/>
    <dgm:cxn modelId="{F7A3A31D-90DF-4AF0-8276-C5F7587E825B}" type="presOf" srcId="{E38676A5-6A9B-4C77-8E64-6A633B353FE5}" destId="{7660EEB5-0471-43A5-8A5C-AB7DA2C828EC}" srcOrd="0" destOrd="0" presId="urn:microsoft.com/office/officeart/2016/7/layout/RepeatingBendingProcessNew"/>
    <dgm:cxn modelId="{2C014F20-2E31-4828-8784-233179B2DCED}" srcId="{8E286296-107D-4173-B091-F92FE71F9A30}" destId="{D147AFC7-1EEF-4E3A-B8CA-B92409103D3D}" srcOrd="0" destOrd="0" parTransId="{5D3824D5-9906-4CC6-8DD4-23ACECD75976}" sibTransId="{E38676A5-6A9B-4C77-8E64-6A633B353FE5}"/>
    <dgm:cxn modelId="{7B3F2A22-49FB-4140-A056-1CA5B35E9694}" type="presOf" srcId="{60D0BD1D-0748-474A-8840-1ECFA3BA2033}" destId="{5F9CB277-AD18-4134-AE3F-B9F600DDF1F5}" srcOrd="0" destOrd="0" presId="urn:microsoft.com/office/officeart/2016/7/layout/RepeatingBendingProcessNew"/>
    <dgm:cxn modelId="{70AB4828-2153-4F63-AE5E-5440DB39CB66}" type="presOf" srcId="{BF03B9CD-03E2-4A3E-B5A4-99173FE360B1}" destId="{52F555C3-8E4F-482A-9B0D-53A0D2A0085D}" srcOrd="0" destOrd="0" presId="urn:microsoft.com/office/officeart/2016/7/layout/RepeatingBendingProcessNew"/>
    <dgm:cxn modelId="{6899482A-ECE6-4BB4-B425-519B78DDDD30}" srcId="{8E286296-107D-4173-B091-F92FE71F9A30}" destId="{50C5ED7B-4985-4364-AA4F-90DADDD58DC4}" srcOrd="3" destOrd="0" parTransId="{867D26DF-7865-49BE-955E-A2DA8F963A99}" sibTransId="{90D1A71D-4BB6-4F30-897C-9B35378D60CB}"/>
    <dgm:cxn modelId="{785A992E-AFC5-4ACD-A109-7D8B7E8A8DFC}" type="presOf" srcId="{86FB77A2-6628-4576-8F84-716D4CB02B9F}" destId="{65FBC37E-58C4-4269-BC87-215BCA0957C9}" srcOrd="0" destOrd="0" presId="urn:microsoft.com/office/officeart/2016/7/layout/RepeatingBendingProcessNew"/>
    <dgm:cxn modelId="{6E7CA339-ED61-42E5-96EC-DB532ACD8B5F}" type="presOf" srcId="{DAA9B1BC-EE3E-4045-BE7F-E55926BEB567}" destId="{E103D915-0523-4C78-B2DE-57AE0EA26458}" srcOrd="0" destOrd="0" presId="urn:microsoft.com/office/officeart/2016/7/layout/RepeatingBendingProcessNew"/>
    <dgm:cxn modelId="{D60CB846-FC19-43E7-9D83-CAEEA48E668E}" type="presOf" srcId="{50C5ED7B-4985-4364-AA4F-90DADDD58DC4}" destId="{8947E3D6-1F4A-4F67-8C6B-D48BBBEDE240}" srcOrd="0" destOrd="0" presId="urn:microsoft.com/office/officeart/2016/7/layout/RepeatingBendingProcessNew"/>
    <dgm:cxn modelId="{D36BB46A-54F5-4D31-AF04-AE982249151D}" type="presOf" srcId="{05C642A4-BB22-421B-ADCC-05949D1E3DF3}" destId="{0B12E821-AB27-43B3-97D3-3EBD3D086698}" srcOrd="0" destOrd="0" presId="urn:microsoft.com/office/officeart/2016/7/layout/RepeatingBendingProcessNew"/>
    <dgm:cxn modelId="{88CC2754-E1A9-4C49-A529-42710B9748C5}" type="presOf" srcId="{BF03B9CD-03E2-4A3E-B5A4-99173FE360B1}" destId="{E2F36A4C-EA8B-4003-B4EB-B7ACD8D0DD8B}" srcOrd="1" destOrd="0" presId="urn:microsoft.com/office/officeart/2016/7/layout/RepeatingBendingProcessNew"/>
    <dgm:cxn modelId="{572BFCA8-738D-4691-9E4F-EB6727AE2B6A}" srcId="{8E286296-107D-4173-B091-F92FE71F9A30}" destId="{A9066CB1-BBB4-409D-9C85-F59FEF931706}" srcOrd="2" destOrd="0" parTransId="{17F659FA-869E-410E-BEF6-2E1B12DAE16E}" sibTransId="{BF03B9CD-03E2-4A3E-B5A4-99173FE360B1}"/>
    <dgm:cxn modelId="{FF2CD2D6-0FF7-412C-961A-B5AA5A5924DA}" type="presOf" srcId="{90D1A71D-4BB6-4F30-897C-9B35378D60CB}" destId="{8FE8502A-9772-4173-A8B8-3AD77889A297}" srcOrd="1" destOrd="0" presId="urn:microsoft.com/office/officeart/2016/7/layout/RepeatingBendingProcessNew"/>
    <dgm:cxn modelId="{CDD91CDC-A0D8-42C4-99FD-8679739A9234}" type="presOf" srcId="{8E286296-107D-4173-B091-F92FE71F9A30}" destId="{F4D4AD15-3A35-4432-AD08-AB5EA7AE6B44}" srcOrd="0" destOrd="0" presId="urn:microsoft.com/office/officeart/2016/7/layout/RepeatingBendingProcessNew"/>
    <dgm:cxn modelId="{6D32D6EA-5C78-468F-898F-7CF60E15A6C1}" type="presOf" srcId="{D147AFC7-1EEF-4E3A-B8CA-B92409103D3D}" destId="{B0B6164D-EBFA-46DF-A560-05E928A6C8DB}" srcOrd="0" destOrd="0" presId="urn:microsoft.com/office/officeart/2016/7/layout/RepeatingBendingProcessNew"/>
    <dgm:cxn modelId="{64227DEC-5612-4E14-AC37-75C3B840595D}" srcId="{8E286296-107D-4173-B091-F92FE71F9A30}" destId="{DAA9B1BC-EE3E-4045-BE7F-E55926BEB567}" srcOrd="5" destOrd="0" parTransId="{85A0BC65-025A-42BD-9765-5711A4F251F6}" sibTransId="{93290446-C36B-4220-A675-896D62FC1C77}"/>
    <dgm:cxn modelId="{4D5FBAED-A516-4580-A0EE-2348FC018462}" type="presOf" srcId="{C9CDB2A1-A035-4BDB-87DC-EF4E48391C46}" destId="{1C137950-613C-4D5C-9247-BB3FAA7A7C49}" srcOrd="0" destOrd="0" presId="urn:microsoft.com/office/officeart/2016/7/layout/RepeatingBendingProcessNew"/>
    <dgm:cxn modelId="{06B7E5ED-52AD-4F0C-83D8-84D7F369C36E}" type="presOf" srcId="{90D1A71D-4BB6-4F30-897C-9B35378D60CB}" destId="{C2B3EAE0-6055-465B-89CA-0A39EDBACC5B}" srcOrd="0" destOrd="0" presId="urn:microsoft.com/office/officeart/2016/7/layout/RepeatingBendingProcessNew"/>
    <dgm:cxn modelId="{73CB22F1-2613-4AAA-818E-A892918FA5F2}" type="presOf" srcId="{60D0BD1D-0748-474A-8840-1ECFA3BA2033}" destId="{B509351E-EEAA-4A21-A6AD-84DA353EF4B3}" srcOrd="1" destOrd="0" presId="urn:microsoft.com/office/officeart/2016/7/layout/RepeatingBendingProcessNew"/>
    <dgm:cxn modelId="{8AF533CA-FF10-4DE0-89C1-F8FA3F76A502}" type="presParOf" srcId="{F4D4AD15-3A35-4432-AD08-AB5EA7AE6B44}" destId="{B0B6164D-EBFA-46DF-A560-05E928A6C8DB}" srcOrd="0" destOrd="0" presId="urn:microsoft.com/office/officeart/2016/7/layout/RepeatingBendingProcessNew"/>
    <dgm:cxn modelId="{AD2FC73F-DDDE-445F-B400-B8BB114113BB}" type="presParOf" srcId="{F4D4AD15-3A35-4432-AD08-AB5EA7AE6B44}" destId="{7660EEB5-0471-43A5-8A5C-AB7DA2C828EC}" srcOrd="1" destOrd="0" presId="urn:microsoft.com/office/officeart/2016/7/layout/RepeatingBendingProcessNew"/>
    <dgm:cxn modelId="{0BF8F980-F64F-4FFE-85BC-D188A6E94AAB}" type="presParOf" srcId="{7660EEB5-0471-43A5-8A5C-AB7DA2C828EC}" destId="{93FDBCAE-9121-4939-8FF3-49B3396644FF}" srcOrd="0" destOrd="0" presId="urn:microsoft.com/office/officeart/2016/7/layout/RepeatingBendingProcessNew"/>
    <dgm:cxn modelId="{5E751BF8-4C01-4C0D-8946-7DAB5DB314E4}" type="presParOf" srcId="{F4D4AD15-3A35-4432-AD08-AB5EA7AE6B44}" destId="{65FBC37E-58C4-4269-BC87-215BCA0957C9}" srcOrd="2" destOrd="0" presId="urn:microsoft.com/office/officeart/2016/7/layout/RepeatingBendingProcessNew"/>
    <dgm:cxn modelId="{A4D57DAC-3751-46D5-BD42-7D6443680933}" type="presParOf" srcId="{F4D4AD15-3A35-4432-AD08-AB5EA7AE6B44}" destId="{5F9CB277-AD18-4134-AE3F-B9F600DDF1F5}" srcOrd="3" destOrd="0" presId="urn:microsoft.com/office/officeart/2016/7/layout/RepeatingBendingProcessNew"/>
    <dgm:cxn modelId="{0A9EDC01-88EF-42F6-A66E-8B08626F0609}" type="presParOf" srcId="{5F9CB277-AD18-4134-AE3F-B9F600DDF1F5}" destId="{B509351E-EEAA-4A21-A6AD-84DA353EF4B3}" srcOrd="0" destOrd="0" presId="urn:microsoft.com/office/officeart/2016/7/layout/RepeatingBendingProcessNew"/>
    <dgm:cxn modelId="{957D5EC8-6DA4-4343-B6EE-2427A2A34DEF}" type="presParOf" srcId="{F4D4AD15-3A35-4432-AD08-AB5EA7AE6B44}" destId="{DCD6D425-A64A-4D4D-ABFD-5A42A03C135F}" srcOrd="4" destOrd="0" presId="urn:microsoft.com/office/officeart/2016/7/layout/RepeatingBendingProcessNew"/>
    <dgm:cxn modelId="{34952D70-6A2A-478F-A230-797781515FA3}" type="presParOf" srcId="{F4D4AD15-3A35-4432-AD08-AB5EA7AE6B44}" destId="{52F555C3-8E4F-482A-9B0D-53A0D2A0085D}" srcOrd="5" destOrd="0" presId="urn:microsoft.com/office/officeart/2016/7/layout/RepeatingBendingProcessNew"/>
    <dgm:cxn modelId="{94A0F34C-7950-4B91-9E6A-E609E7D04D9A}" type="presParOf" srcId="{52F555C3-8E4F-482A-9B0D-53A0D2A0085D}" destId="{E2F36A4C-EA8B-4003-B4EB-B7ACD8D0DD8B}" srcOrd="0" destOrd="0" presId="urn:microsoft.com/office/officeart/2016/7/layout/RepeatingBendingProcessNew"/>
    <dgm:cxn modelId="{51F9D91D-A297-474A-A4FE-F130EE3155B5}" type="presParOf" srcId="{F4D4AD15-3A35-4432-AD08-AB5EA7AE6B44}" destId="{8947E3D6-1F4A-4F67-8C6B-D48BBBEDE240}" srcOrd="6" destOrd="0" presId="urn:microsoft.com/office/officeart/2016/7/layout/RepeatingBendingProcessNew"/>
    <dgm:cxn modelId="{E53726B6-CC28-4CC4-88A3-E5D390643336}" type="presParOf" srcId="{F4D4AD15-3A35-4432-AD08-AB5EA7AE6B44}" destId="{C2B3EAE0-6055-465B-89CA-0A39EDBACC5B}" srcOrd="7" destOrd="0" presId="urn:microsoft.com/office/officeart/2016/7/layout/RepeatingBendingProcessNew"/>
    <dgm:cxn modelId="{E9229208-FADA-4E01-A045-A7BFEBF73EFD}" type="presParOf" srcId="{C2B3EAE0-6055-465B-89CA-0A39EDBACC5B}" destId="{8FE8502A-9772-4173-A8B8-3AD77889A297}" srcOrd="0" destOrd="0" presId="urn:microsoft.com/office/officeart/2016/7/layout/RepeatingBendingProcessNew"/>
    <dgm:cxn modelId="{6D5BECF9-6754-4E09-9058-3E5D4D7E5002}" type="presParOf" srcId="{F4D4AD15-3A35-4432-AD08-AB5EA7AE6B44}" destId="{0B12E821-AB27-43B3-97D3-3EBD3D086698}" srcOrd="8" destOrd="0" presId="urn:microsoft.com/office/officeart/2016/7/layout/RepeatingBendingProcessNew"/>
    <dgm:cxn modelId="{1E219134-F670-4D34-9650-97211DDA181F}" type="presParOf" srcId="{F4D4AD15-3A35-4432-AD08-AB5EA7AE6B44}" destId="{1C137950-613C-4D5C-9247-BB3FAA7A7C49}" srcOrd="9" destOrd="0" presId="urn:microsoft.com/office/officeart/2016/7/layout/RepeatingBendingProcessNew"/>
    <dgm:cxn modelId="{D43B2C1D-5A01-467A-9BF8-8DDED2BF9C4F}" type="presParOf" srcId="{1C137950-613C-4D5C-9247-BB3FAA7A7C49}" destId="{D88E0FDE-02A0-4399-85F4-A0F23A21ECFE}" srcOrd="0" destOrd="0" presId="urn:microsoft.com/office/officeart/2016/7/layout/RepeatingBendingProcessNew"/>
    <dgm:cxn modelId="{467D3718-8EBB-4E5F-92DC-676D869AA12D}" type="presParOf" srcId="{F4D4AD15-3A35-4432-AD08-AB5EA7AE6B44}" destId="{E103D915-0523-4C78-B2DE-57AE0EA26458}"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616AC-9560-495E-8D67-D07C7DFC0AB5}"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9A9D0838-A422-4793-B43D-62EFD79BD9CE}">
      <dgm:prSet/>
      <dgm:spPr/>
      <dgm:t>
        <a:bodyPr/>
        <a:lstStyle/>
        <a:p>
          <a:r>
            <a:rPr lang="nl-NL" dirty="0"/>
            <a:t>Krimp&amp; groei; </a:t>
          </a:r>
        </a:p>
        <a:p>
          <a:r>
            <a:rPr lang="nl-NL" dirty="0"/>
            <a:t>hoe hou je een taalklas in stand?</a:t>
          </a:r>
          <a:endParaRPr lang="en-US" dirty="0"/>
        </a:p>
      </dgm:t>
    </dgm:pt>
    <dgm:pt modelId="{9A8816E3-6BF4-42D6-A54F-36B61380D5BB}" type="parTrans" cxnId="{F0E42ED0-6B19-499C-8E0B-21A2B802D01F}">
      <dgm:prSet/>
      <dgm:spPr/>
      <dgm:t>
        <a:bodyPr/>
        <a:lstStyle/>
        <a:p>
          <a:endParaRPr lang="en-US"/>
        </a:p>
      </dgm:t>
    </dgm:pt>
    <dgm:pt modelId="{79BAC1EB-1C38-4DF9-823D-335FFAF6DC26}" type="sibTrans" cxnId="{F0E42ED0-6B19-499C-8E0B-21A2B802D01F}">
      <dgm:prSet/>
      <dgm:spPr/>
      <dgm:t>
        <a:bodyPr/>
        <a:lstStyle/>
        <a:p>
          <a:endParaRPr lang="en-US"/>
        </a:p>
      </dgm:t>
    </dgm:pt>
    <dgm:pt modelId="{9907EA76-2697-4628-A069-569AF1D21295}">
      <dgm:prSet/>
      <dgm:spPr/>
      <dgm:t>
        <a:bodyPr/>
        <a:lstStyle/>
        <a:p>
          <a:r>
            <a:rPr lang="nl-NL"/>
            <a:t>Huisvesting;</a:t>
          </a:r>
          <a:endParaRPr lang="en-US"/>
        </a:p>
      </dgm:t>
    </dgm:pt>
    <dgm:pt modelId="{2F40DDAE-26EC-4E30-B5B6-713B2B4BD76B}" type="parTrans" cxnId="{73AE6935-E5D0-421A-83B5-4D78738905C1}">
      <dgm:prSet/>
      <dgm:spPr/>
      <dgm:t>
        <a:bodyPr/>
        <a:lstStyle/>
        <a:p>
          <a:endParaRPr lang="en-US"/>
        </a:p>
      </dgm:t>
    </dgm:pt>
    <dgm:pt modelId="{5D046A75-4DF8-40D4-82DE-96D82C9365C1}" type="sibTrans" cxnId="{73AE6935-E5D0-421A-83B5-4D78738905C1}">
      <dgm:prSet/>
      <dgm:spPr/>
      <dgm:t>
        <a:bodyPr/>
        <a:lstStyle/>
        <a:p>
          <a:endParaRPr lang="en-US"/>
        </a:p>
      </dgm:t>
    </dgm:pt>
    <dgm:pt modelId="{54D0F1C4-9C5D-442C-8882-2109B60766AD}">
      <dgm:prSet/>
      <dgm:spPr/>
      <dgm:t>
        <a:bodyPr/>
        <a:lstStyle/>
        <a:p>
          <a:r>
            <a:rPr lang="nl-NL" dirty="0"/>
            <a:t>(Bekostiging) leerlingenvervoer;</a:t>
          </a:r>
          <a:endParaRPr lang="en-US" dirty="0"/>
        </a:p>
      </dgm:t>
    </dgm:pt>
    <dgm:pt modelId="{DE3CE43B-1BC7-4F13-97BA-46900CCC114D}" type="parTrans" cxnId="{0B87F741-A61A-4ACC-B0F9-9F23CC97CC1A}">
      <dgm:prSet/>
      <dgm:spPr/>
      <dgm:t>
        <a:bodyPr/>
        <a:lstStyle/>
        <a:p>
          <a:endParaRPr lang="en-US"/>
        </a:p>
      </dgm:t>
    </dgm:pt>
    <dgm:pt modelId="{6D7C156D-E9B4-4F45-9799-31B0395B47D3}" type="sibTrans" cxnId="{0B87F741-A61A-4ACC-B0F9-9F23CC97CC1A}">
      <dgm:prSet/>
      <dgm:spPr/>
      <dgm:t>
        <a:bodyPr/>
        <a:lstStyle/>
        <a:p>
          <a:endParaRPr lang="en-US"/>
        </a:p>
      </dgm:t>
    </dgm:pt>
    <dgm:pt modelId="{0070FA71-5DC9-4499-A086-3599C9645AE3}">
      <dgm:prSet/>
      <dgm:spPr/>
      <dgm:t>
        <a:bodyPr/>
        <a:lstStyle/>
        <a:p>
          <a:r>
            <a:rPr lang="nl-NL"/>
            <a:t>Het vastleggen afspraken tussen gemeenten en schoolbesturen; het convenant. </a:t>
          </a:r>
          <a:endParaRPr lang="en-US"/>
        </a:p>
      </dgm:t>
    </dgm:pt>
    <dgm:pt modelId="{B93B83C3-FE6A-45C0-98C8-813A37DAC2FE}" type="parTrans" cxnId="{C2D0BC13-4036-48C3-B52F-116D5A6119EE}">
      <dgm:prSet/>
      <dgm:spPr/>
      <dgm:t>
        <a:bodyPr/>
        <a:lstStyle/>
        <a:p>
          <a:endParaRPr lang="en-US"/>
        </a:p>
      </dgm:t>
    </dgm:pt>
    <dgm:pt modelId="{561A63E8-8F5D-49A8-A5CF-B39EC56754EB}" type="sibTrans" cxnId="{C2D0BC13-4036-48C3-B52F-116D5A6119EE}">
      <dgm:prSet/>
      <dgm:spPr/>
      <dgm:t>
        <a:bodyPr/>
        <a:lstStyle/>
        <a:p>
          <a:endParaRPr lang="en-US"/>
        </a:p>
      </dgm:t>
    </dgm:pt>
    <dgm:pt modelId="{3E4ACA5E-339E-455F-8B60-745460AC8283}" type="pres">
      <dgm:prSet presAssocID="{85D616AC-9560-495E-8D67-D07C7DFC0AB5}" presName="linear" presStyleCnt="0">
        <dgm:presLayoutVars>
          <dgm:animLvl val="lvl"/>
          <dgm:resizeHandles val="exact"/>
        </dgm:presLayoutVars>
      </dgm:prSet>
      <dgm:spPr/>
    </dgm:pt>
    <dgm:pt modelId="{B8D99B5F-00FF-4C1F-ADC9-A76EF0564A62}" type="pres">
      <dgm:prSet presAssocID="{9A9D0838-A422-4793-B43D-62EFD79BD9CE}" presName="parentText" presStyleLbl="node1" presStyleIdx="0" presStyleCnt="4">
        <dgm:presLayoutVars>
          <dgm:chMax val="0"/>
          <dgm:bulletEnabled val="1"/>
        </dgm:presLayoutVars>
      </dgm:prSet>
      <dgm:spPr/>
    </dgm:pt>
    <dgm:pt modelId="{19761D18-4B0A-4C46-A7B4-42CC3DF7EE9A}" type="pres">
      <dgm:prSet presAssocID="{79BAC1EB-1C38-4DF9-823D-335FFAF6DC26}" presName="spacer" presStyleCnt="0"/>
      <dgm:spPr/>
    </dgm:pt>
    <dgm:pt modelId="{288F78B9-7182-4FCF-AE0B-6CFCFEDC61B1}" type="pres">
      <dgm:prSet presAssocID="{9907EA76-2697-4628-A069-569AF1D21295}" presName="parentText" presStyleLbl="node1" presStyleIdx="1" presStyleCnt="4">
        <dgm:presLayoutVars>
          <dgm:chMax val="0"/>
          <dgm:bulletEnabled val="1"/>
        </dgm:presLayoutVars>
      </dgm:prSet>
      <dgm:spPr/>
    </dgm:pt>
    <dgm:pt modelId="{2CBA55BF-F549-4837-B8E6-D0D5811D1DE4}" type="pres">
      <dgm:prSet presAssocID="{5D046A75-4DF8-40D4-82DE-96D82C9365C1}" presName="spacer" presStyleCnt="0"/>
      <dgm:spPr/>
    </dgm:pt>
    <dgm:pt modelId="{F5BC1530-4A1B-482A-A2D6-2F886E1769E9}" type="pres">
      <dgm:prSet presAssocID="{54D0F1C4-9C5D-442C-8882-2109B60766AD}" presName="parentText" presStyleLbl="node1" presStyleIdx="2" presStyleCnt="4">
        <dgm:presLayoutVars>
          <dgm:chMax val="0"/>
          <dgm:bulletEnabled val="1"/>
        </dgm:presLayoutVars>
      </dgm:prSet>
      <dgm:spPr/>
    </dgm:pt>
    <dgm:pt modelId="{AF4ED3C4-D2E6-4503-870C-99394FBEAA8E}" type="pres">
      <dgm:prSet presAssocID="{6D7C156D-E9B4-4F45-9799-31B0395B47D3}" presName="spacer" presStyleCnt="0"/>
      <dgm:spPr/>
    </dgm:pt>
    <dgm:pt modelId="{35B886D3-1F6B-4724-8D24-7FB67163FBB4}" type="pres">
      <dgm:prSet presAssocID="{0070FA71-5DC9-4499-A086-3599C9645AE3}" presName="parentText" presStyleLbl="node1" presStyleIdx="3" presStyleCnt="4">
        <dgm:presLayoutVars>
          <dgm:chMax val="0"/>
          <dgm:bulletEnabled val="1"/>
        </dgm:presLayoutVars>
      </dgm:prSet>
      <dgm:spPr/>
    </dgm:pt>
  </dgm:ptLst>
  <dgm:cxnLst>
    <dgm:cxn modelId="{C2D0BC13-4036-48C3-B52F-116D5A6119EE}" srcId="{85D616AC-9560-495E-8D67-D07C7DFC0AB5}" destId="{0070FA71-5DC9-4499-A086-3599C9645AE3}" srcOrd="3" destOrd="0" parTransId="{B93B83C3-FE6A-45C0-98C8-813A37DAC2FE}" sibTransId="{561A63E8-8F5D-49A8-A5CF-B39EC56754EB}"/>
    <dgm:cxn modelId="{8F25D915-D2AB-484B-8D71-C925DF865D5C}" type="presOf" srcId="{54D0F1C4-9C5D-442C-8882-2109B60766AD}" destId="{F5BC1530-4A1B-482A-A2D6-2F886E1769E9}" srcOrd="0" destOrd="0" presId="urn:microsoft.com/office/officeart/2005/8/layout/vList2"/>
    <dgm:cxn modelId="{73AE6935-E5D0-421A-83B5-4D78738905C1}" srcId="{85D616AC-9560-495E-8D67-D07C7DFC0AB5}" destId="{9907EA76-2697-4628-A069-569AF1D21295}" srcOrd="1" destOrd="0" parTransId="{2F40DDAE-26EC-4E30-B5B6-713B2B4BD76B}" sibTransId="{5D046A75-4DF8-40D4-82DE-96D82C9365C1}"/>
    <dgm:cxn modelId="{0B87F741-A61A-4ACC-B0F9-9F23CC97CC1A}" srcId="{85D616AC-9560-495E-8D67-D07C7DFC0AB5}" destId="{54D0F1C4-9C5D-442C-8882-2109B60766AD}" srcOrd="2" destOrd="0" parTransId="{DE3CE43B-1BC7-4F13-97BA-46900CCC114D}" sibTransId="{6D7C156D-E9B4-4F45-9799-31B0395B47D3}"/>
    <dgm:cxn modelId="{08981D73-C448-4D61-B3CC-0A705F0ECCC4}" type="presOf" srcId="{9A9D0838-A422-4793-B43D-62EFD79BD9CE}" destId="{B8D99B5F-00FF-4C1F-ADC9-A76EF0564A62}" srcOrd="0" destOrd="0" presId="urn:microsoft.com/office/officeart/2005/8/layout/vList2"/>
    <dgm:cxn modelId="{FA9A4FB3-1661-4B08-BFB1-9847B6BECAD3}" type="presOf" srcId="{85D616AC-9560-495E-8D67-D07C7DFC0AB5}" destId="{3E4ACA5E-339E-455F-8B60-745460AC8283}" srcOrd="0" destOrd="0" presId="urn:microsoft.com/office/officeart/2005/8/layout/vList2"/>
    <dgm:cxn modelId="{F0E42ED0-6B19-499C-8E0B-21A2B802D01F}" srcId="{85D616AC-9560-495E-8D67-D07C7DFC0AB5}" destId="{9A9D0838-A422-4793-B43D-62EFD79BD9CE}" srcOrd="0" destOrd="0" parTransId="{9A8816E3-6BF4-42D6-A54F-36B61380D5BB}" sibTransId="{79BAC1EB-1C38-4DF9-823D-335FFAF6DC26}"/>
    <dgm:cxn modelId="{938469F5-8DFF-46FB-8430-85AE32530BB8}" type="presOf" srcId="{9907EA76-2697-4628-A069-569AF1D21295}" destId="{288F78B9-7182-4FCF-AE0B-6CFCFEDC61B1}" srcOrd="0" destOrd="0" presId="urn:microsoft.com/office/officeart/2005/8/layout/vList2"/>
    <dgm:cxn modelId="{8E3F74FB-55DD-442F-8916-7C5D55A689EF}" type="presOf" srcId="{0070FA71-5DC9-4499-A086-3599C9645AE3}" destId="{35B886D3-1F6B-4724-8D24-7FB67163FBB4}" srcOrd="0" destOrd="0" presId="urn:microsoft.com/office/officeart/2005/8/layout/vList2"/>
    <dgm:cxn modelId="{4463C5EB-42BE-43B4-900D-42F76690A218}" type="presParOf" srcId="{3E4ACA5E-339E-455F-8B60-745460AC8283}" destId="{B8D99B5F-00FF-4C1F-ADC9-A76EF0564A62}" srcOrd="0" destOrd="0" presId="urn:microsoft.com/office/officeart/2005/8/layout/vList2"/>
    <dgm:cxn modelId="{AAADDC69-68CC-42A3-9976-EE7384EC12FE}" type="presParOf" srcId="{3E4ACA5E-339E-455F-8B60-745460AC8283}" destId="{19761D18-4B0A-4C46-A7B4-42CC3DF7EE9A}" srcOrd="1" destOrd="0" presId="urn:microsoft.com/office/officeart/2005/8/layout/vList2"/>
    <dgm:cxn modelId="{D6A7C812-3A49-4E6D-9444-C148846E4144}" type="presParOf" srcId="{3E4ACA5E-339E-455F-8B60-745460AC8283}" destId="{288F78B9-7182-4FCF-AE0B-6CFCFEDC61B1}" srcOrd="2" destOrd="0" presId="urn:microsoft.com/office/officeart/2005/8/layout/vList2"/>
    <dgm:cxn modelId="{DF235662-BB65-4C79-890D-1544C2B2462F}" type="presParOf" srcId="{3E4ACA5E-339E-455F-8B60-745460AC8283}" destId="{2CBA55BF-F549-4837-B8E6-D0D5811D1DE4}" srcOrd="3" destOrd="0" presId="urn:microsoft.com/office/officeart/2005/8/layout/vList2"/>
    <dgm:cxn modelId="{8F56952E-A7CF-465A-B09C-1EEA33981672}" type="presParOf" srcId="{3E4ACA5E-339E-455F-8B60-745460AC8283}" destId="{F5BC1530-4A1B-482A-A2D6-2F886E1769E9}" srcOrd="4" destOrd="0" presId="urn:microsoft.com/office/officeart/2005/8/layout/vList2"/>
    <dgm:cxn modelId="{D3E1214C-0125-4DE3-9A0F-0AB8DAA394BB}" type="presParOf" srcId="{3E4ACA5E-339E-455F-8B60-745460AC8283}" destId="{AF4ED3C4-D2E6-4503-870C-99394FBEAA8E}" srcOrd="5" destOrd="0" presId="urn:microsoft.com/office/officeart/2005/8/layout/vList2"/>
    <dgm:cxn modelId="{1CD5BC79-D802-465F-B6A1-E896FF1E9ADF}" type="presParOf" srcId="{3E4ACA5E-339E-455F-8B60-745460AC8283}" destId="{35B886D3-1F6B-4724-8D24-7FB67163FBB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38BC86-00BF-4E3E-AECA-A29EDFE0AB6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DA64430-609B-4DB1-9802-658260B1547F}">
      <dgm:prSet/>
      <dgm:spPr/>
      <dgm:t>
        <a:bodyPr/>
        <a:lstStyle/>
        <a:p>
          <a:r>
            <a:rPr lang="nl-NL" dirty="0"/>
            <a:t>De gemeente Bergen op Zoom faciliteert 1 taalklas; leerkracht, bijbehorende management- en IB- uren. Op die manier is 1 klas gegarandeerd bij eventuele krimp.</a:t>
          </a:r>
          <a:endParaRPr lang="en-US" dirty="0"/>
        </a:p>
      </dgm:t>
    </dgm:pt>
    <dgm:pt modelId="{493196B8-0E91-452F-95E5-2CBF278E8B61}" type="parTrans" cxnId="{091BE356-04B5-41AD-BA0E-AA99F70BD1E6}">
      <dgm:prSet/>
      <dgm:spPr/>
      <dgm:t>
        <a:bodyPr/>
        <a:lstStyle/>
        <a:p>
          <a:endParaRPr lang="en-US"/>
        </a:p>
      </dgm:t>
    </dgm:pt>
    <dgm:pt modelId="{2DF82D03-CCC8-4611-8C6D-AE110C53EC49}" type="sibTrans" cxnId="{091BE356-04B5-41AD-BA0E-AA99F70BD1E6}">
      <dgm:prSet/>
      <dgm:spPr/>
      <dgm:t>
        <a:bodyPr/>
        <a:lstStyle/>
        <a:p>
          <a:endParaRPr lang="en-US"/>
        </a:p>
      </dgm:t>
    </dgm:pt>
    <dgm:pt modelId="{665A65FB-F01F-4769-9BC2-5F34DF678943}">
      <dgm:prSet/>
      <dgm:spPr/>
      <dgm:t>
        <a:bodyPr/>
        <a:lstStyle/>
        <a:p>
          <a:r>
            <a:rPr lang="nl-NL" dirty="0"/>
            <a:t>In het IHP is rekening gehouden met huisvesting voor 3 groepen; gebaseerd op een trendanalyse van nieuwkomers in de afgelopen 4 jaar. </a:t>
          </a:r>
          <a:endParaRPr lang="en-US" dirty="0"/>
        </a:p>
      </dgm:t>
    </dgm:pt>
    <dgm:pt modelId="{0F4D7F41-32A7-40EF-89BD-892E026BBEAF}" type="parTrans" cxnId="{04EA29F4-8892-4570-A4FB-0CF75186925D}">
      <dgm:prSet/>
      <dgm:spPr/>
      <dgm:t>
        <a:bodyPr/>
        <a:lstStyle/>
        <a:p>
          <a:endParaRPr lang="en-US"/>
        </a:p>
      </dgm:t>
    </dgm:pt>
    <dgm:pt modelId="{FD5B4CAE-B173-4896-8EE9-6861C1BF840F}" type="sibTrans" cxnId="{04EA29F4-8892-4570-A4FB-0CF75186925D}">
      <dgm:prSet/>
      <dgm:spPr/>
      <dgm:t>
        <a:bodyPr/>
        <a:lstStyle/>
        <a:p>
          <a:endParaRPr lang="en-US"/>
        </a:p>
      </dgm:t>
    </dgm:pt>
    <dgm:pt modelId="{5AA70C5C-F076-41E8-8152-7900CDC06DA1}">
      <dgm:prSet/>
      <dgm:spPr/>
      <dgm:t>
        <a:bodyPr/>
        <a:lstStyle/>
        <a:p>
          <a:r>
            <a:rPr lang="nl-NL" dirty="0"/>
            <a:t>Alle 3 de gemeenten hebben de eigen verordening Leerlingenvervoer aangepast voor nieuwkomers. Vaak uit OAB gelden gefinancierd. </a:t>
          </a:r>
          <a:endParaRPr lang="en-US" dirty="0"/>
        </a:p>
      </dgm:t>
    </dgm:pt>
    <dgm:pt modelId="{F205FB54-63E3-4953-8A52-4E0CE7A3ECD2}" type="parTrans" cxnId="{0B3DB65A-85F9-4C92-BBCE-72C73B80A324}">
      <dgm:prSet/>
      <dgm:spPr/>
      <dgm:t>
        <a:bodyPr/>
        <a:lstStyle/>
        <a:p>
          <a:endParaRPr lang="en-US"/>
        </a:p>
      </dgm:t>
    </dgm:pt>
    <dgm:pt modelId="{636ED0DF-3EAC-4C14-AB7A-FCE3C6421ED6}" type="sibTrans" cxnId="{0B3DB65A-85F9-4C92-BBCE-72C73B80A324}">
      <dgm:prSet/>
      <dgm:spPr/>
      <dgm:t>
        <a:bodyPr/>
        <a:lstStyle/>
        <a:p>
          <a:endParaRPr lang="en-US"/>
        </a:p>
      </dgm:t>
    </dgm:pt>
    <dgm:pt modelId="{4BC70C82-8360-4DA7-9A9A-98B926365AD6}">
      <dgm:prSet/>
      <dgm:spPr/>
      <dgm:t>
        <a:bodyPr/>
        <a:lstStyle/>
        <a:p>
          <a:r>
            <a:rPr lang="nl-NL" dirty="0"/>
            <a:t>Naar het voorbeeld convenant van LOWAN zijn de afspraken door gemeenten en schoolbesturen vastgelegd en ondertekend (tip: ook juristen mee laten kijken). </a:t>
          </a:r>
          <a:endParaRPr lang="en-US" dirty="0"/>
        </a:p>
      </dgm:t>
    </dgm:pt>
    <dgm:pt modelId="{EA707E1F-31A9-4426-AAE6-64F56AC9AD29}" type="parTrans" cxnId="{16311FBB-E725-40C0-943B-5E8C53A2B9A9}">
      <dgm:prSet/>
      <dgm:spPr/>
      <dgm:t>
        <a:bodyPr/>
        <a:lstStyle/>
        <a:p>
          <a:endParaRPr lang="en-US"/>
        </a:p>
      </dgm:t>
    </dgm:pt>
    <dgm:pt modelId="{97D3641D-859D-44A5-85DF-4A7BD117DDBA}" type="sibTrans" cxnId="{16311FBB-E725-40C0-943B-5E8C53A2B9A9}">
      <dgm:prSet/>
      <dgm:spPr/>
      <dgm:t>
        <a:bodyPr/>
        <a:lstStyle/>
        <a:p>
          <a:endParaRPr lang="en-US"/>
        </a:p>
      </dgm:t>
    </dgm:pt>
    <dgm:pt modelId="{A0771782-4E52-464D-8E9E-833BE2DEAB95}" type="pres">
      <dgm:prSet presAssocID="{EC38BC86-00BF-4E3E-AECA-A29EDFE0AB63}" presName="vert0" presStyleCnt="0">
        <dgm:presLayoutVars>
          <dgm:dir/>
          <dgm:animOne val="branch"/>
          <dgm:animLvl val="lvl"/>
        </dgm:presLayoutVars>
      </dgm:prSet>
      <dgm:spPr/>
    </dgm:pt>
    <dgm:pt modelId="{FA25E42D-6D3E-485F-B2E7-19DAD46838C4}" type="pres">
      <dgm:prSet presAssocID="{2DA64430-609B-4DB1-9802-658260B1547F}" presName="thickLine" presStyleLbl="alignNode1" presStyleIdx="0" presStyleCnt="4"/>
      <dgm:spPr/>
    </dgm:pt>
    <dgm:pt modelId="{4FA11BAC-202A-4B05-91A3-FDD2775B8C7A}" type="pres">
      <dgm:prSet presAssocID="{2DA64430-609B-4DB1-9802-658260B1547F}" presName="horz1" presStyleCnt="0"/>
      <dgm:spPr/>
    </dgm:pt>
    <dgm:pt modelId="{F12CC9D8-1D6F-4FB6-919F-5DBFFCC4DC6F}" type="pres">
      <dgm:prSet presAssocID="{2DA64430-609B-4DB1-9802-658260B1547F}" presName="tx1" presStyleLbl="revTx" presStyleIdx="0" presStyleCnt="4"/>
      <dgm:spPr/>
    </dgm:pt>
    <dgm:pt modelId="{1E18F062-8EBB-47FF-897F-06256E3D0DFE}" type="pres">
      <dgm:prSet presAssocID="{2DA64430-609B-4DB1-9802-658260B1547F}" presName="vert1" presStyleCnt="0"/>
      <dgm:spPr/>
    </dgm:pt>
    <dgm:pt modelId="{2418668A-4873-4F2D-8FB2-DA15C1B95810}" type="pres">
      <dgm:prSet presAssocID="{665A65FB-F01F-4769-9BC2-5F34DF678943}" presName="thickLine" presStyleLbl="alignNode1" presStyleIdx="1" presStyleCnt="4"/>
      <dgm:spPr/>
    </dgm:pt>
    <dgm:pt modelId="{151FE08B-304D-4E66-AC51-380C415FE0FA}" type="pres">
      <dgm:prSet presAssocID="{665A65FB-F01F-4769-9BC2-5F34DF678943}" presName="horz1" presStyleCnt="0"/>
      <dgm:spPr/>
    </dgm:pt>
    <dgm:pt modelId="{0D3511F7-80FE-4C83-98D1-FB495625A300}" type="pres">
      <dgm:prSet presAssocID="{665A65FB-F01F-4769-9BC2-5F34DF678943}" presName="tx1" presStyleLbl="revTx" presStyleIdx="1" presStyleCnt="4"/>
      <dgm:spPr/>
    </dgm:pt>
    <dgm:pt modelId="{52E8A121-EC8C-4406-83CC-54FAD727F2D4}" type="pres">
      <dgm:prSet presAssocID="{665A65FB-F01F-4769-9BC2-5F34DF678943}" presName="vert1" presStyleCnt="0"/>
      <dgm:spPr/>
    </dgm:pt>
    <dgm:pt modelId="{827DE4C5-FF25-4D54-AF39-A7DBFE8F67BE}" type="pres">
      <dgm:prSet presAssocID="{5AA70C5C-F076-41E8-8152-7900CDC06DA1}" presName="thickLine" presStyleLbl="alignNode1" presStyleIdx="2" presStyleCnt="4"/>
      <dgm:spPr/>
    </dgm:pt>
    <dgm:pt modelId="{F755BDEE-2747-4D7D-B1F4-7ED0DBE852CE}" type="pres">
      <dgm:prSet presAssocID="{5AA70C5C-F076-41E8-8152-7900CDC06DA1}" presName="horz1" presStyleCnt="0"/>
      <dgm:spPr/>
    </dgm:pt>
    <dgm:pt modelId="{5BAF5724-D646-4F3C-88DE-E66CA5B4920E}" type="pres">
      <dgm:prSet presAssocID="{5AA70C5C-F076-41E8-8152-7900CDC06DA1}" presName="tx1" presStyleLbl="revTx" presStyleIdx="2" presStyleCnt="4"/>
      <dgm:spPr/>
    </dgm:pt>
    <dgm:pt modelId="{92584174-BF7D-451C-84CE-54F7539ECAD7}" type="pres">
      <dgm:prSet presAssocID="{5AA70C5C-F076-41E8-8152-7900CDC06DA1}" presName="vert1" presStyleCnt="0"/>
      <dgm:spPr/>
    </dgm:pt>
    <dgm:pt modelId="{8CA56BC0-87BD-4BF8-A1B6-4B825399BBF6}" type="pres">
      <dgm:prSet presAssocID="{4BC70C82-8360-4DA7-9A9A-98B926365AD6}" presName="thickLine" presStyleLbl="alignNode1" presStyleIdx="3" presStyleCnt="4"/>
      <dgm:spPr/>
    </dgm:pt>
    <dgm:pt modelId="{5DDBCBD1-F8D1-40C2-9EAC-5E4CC18EDDDB}" type="pres">
      <dgm:prSet presAssocID="{4BC70C82-8360-4DA7-9A9A-98B926365AD6}" presName="horz1" presStyleCnt="0"/>
      <dgm:spPr/>
    </dgm:pt>
    <dgm:pt modelId="{31F2A4B6-BB25-4159-8C43-4097CAB53C53}" type="pres">
      <dgm:prSet presAssocID="{4BC70C82-8360-4DA7-9A9A-98B926365AD6}" presName="tx1" presStyleLbl="revTx" presStyleIdx="3" presStyleCnt="4"/>
      <dgm:spPr/>
    </dgm:pt>
    <dgm:pt modelId="{1576FDEC-1700-41D8-86DA-1FA0E9EC2B7B}" type="pres">
      <dgm:prSet presAssocID="{4BC70C82-8360-4DA7-9A9A-98B926365AD6}" presName="vert1" presStyleCnt="0"/>
      <dgm:spPr/>
    </dgm:pt>
  </dgm:ptLst>
  <dgm:cxnLst>
    <dgm:cxn modelId="{FD98D31A-3E56-4FBE-B7F2-74FE4539F79B}" type="presOf" srcId="{2DA64430-609B-4DB1-9802-658260B1547F}" destId="{F12CC9D8-1D6F-4FB6-919F-5DBFFCC4DC6F}" srcOrd="0" destOrd="0" presId="urn:microsoft.com/office/officeart/2008/layout/LinedList"/>
    <dgm:cxn modelId="{091BE356-04B5-41AD-BA0E-AA99F70BD1E6}" srcId="{EC38BC86-00BF-4E3E-AECA-A29EDFE0AB63}" destId="{2DA64430-609B-4DB1-9802-658260B1547F}" srcOrd="0" destOrd="0" parTransId="{493196B8-0E91-452F-95E5-2CBF278E8B61}" sibTransId="{2DF82D03-CCC8-4611-8C6D-AE110C53EC49}"/>
    <dgm:cxn modelId="{0B3DB65A-85F9-4C92-BBCE-72C73B80A324}" srcId="{EC38BC86-00BF-4E3E-AECA-A29EDFE0AB63}" destId="{5AA70C5C-F076-41E8-8152-7900CDC06DA1}" srcOrd="2" destOrd="0" parTransId="{F205FB54-63E3-4953-8A52-4E0CE7A3ECD2}" sibTransId="{636ED0DF-3EAC-4C14-AB7A-FCE3C6421ED6}"/>
    <dgm:cxn modelId="{60C5D694-5603-4F9C-824E-6C99186A1B79}" type="presOf" srcId="{665A65FB-F01F-4769-9BC2-5F34DF678943}" destId="{0D3511F7-80FE-4C83-98D1-FB495625A300}" srcOrd="0" destOrd="0" presId="urn:microsoft.com/office/officeart/2008/layout/LinedList"/>
    <dgm:cxn modelId="{8BAE8AB8-5BCD-4C23-A6BD-44DE6ED8655B}" type="presOf" srcId="{EC38BC86-00BF-4E3E-AECA-A29EDFE0AB63}" destId="{A0771782-4E52-464D-8E9E-833BE2DEAB95}" srcOrd="0" destOrd="0" presId="urn:microsoft.com/office/officeart/2008/layout/LinedList"/>
    <dgm:cxn modelId="{BF4998B8-B117-428B-B1EF-FE14B103D78D}" type="presOf" srcId="{4BC70C82-8360-4DA7-9A9A-98B926365AD6}" destId="{31F2A4B6-BB25-4159-8C43-4097CAB53C53}" srcOrd="0" destOrd="0" presId="urn:microsoft.com/office/officeart/2008/layout/LinedList"/>
    <dgm:cxn modelId="{16311FBB-E725-40C0-943B-5E8C53A2B9A9}" srcId="{EC38BC86-00BF-4E3E-AECA-A29EDFE0AB63}" destId="{4BC70C82-8360-4DA7-9A9A-98B926365AD6}" srcOrd="3" destOrd="0" parTransId="{EA707E1F-31A9-4426-AAE6-64F56AC9AD29}" sibTransId="{97D3641D-859D-44A5-85DF-4A7BD117DDBA}"/>
    <dgm:cxn modelId="{FBA9B2D0-978A-448A-9B5D-AD30F82C0260}" type="presOf" srcId="{5AA70C5C-F076-41E8-8152-7900CDC06DA1}" destId="{5BAF5724-D646-4F3C-88DE-E66CA5B4920E}" srcOrd="0" destOrd="0" presId="urn:microsoft.com/office/officeart/2008/layout/LinedList"/>
    <dgm:cxn modelId="{04EA29F4-8892-4570-A4FB-0CF75186925D}" srcId="{EC38BC86-00BF-4E3E-AECA-A29EDFE0AB63}" destId="{665A65FB-F01F-4769-9BC2-5F34DF678943}" srcOrd="1" destOrd="0" parTransId="{0F4D7F41-32A7-40EF-89BD-892E026BBEAF}" sibTransId="{FD5B4CAE-B173-4896-8EE9-6861C1BF840F}"/>
    <dgm:cxn modelId="{83B0E02B-80FC-4419-8377-7560922227D0}" type="presParOf" srcId="{A0771782-4E52-464D-8E9E-833BE2DEAB95}" destId="{FA25E42D-6D3E-485F-B2E7-19DAD46838C4}" srcOrd="0" destOrd="0" presId="urn:microsoft.com/office/officeart/2008/layout/LinedList"/>
    <dgm:cxn modelId="{28D1540D-67DA-42E4-86D2-16E3721D5191}" type="presParOf" srcId="{A0771782-4E52-464D-8E9E-833BE2DEAB95}" destId="{4FA11BAC-202A-4B05-91A3-FDD2775B8C7A}" srcOrd="1" destOrd="0" presId="urn:microsoft.com/office/officeart/2008/layout/LinedList"/>
    <dgm:cxn modelId="{CF85FB69-1172-4243-B078-7D1CB93E3FA0}" type="presParOf" srcId="{4FA11BAC-202A-4B05-91A3-FDD2775B8C7A}" destId="{F12CC9D8-1D6F-4FB6-919F-5DBFFCC4DC6F}" srcOrd="0" destOrd="0" presId="urn:microsoft.com/office/officeart/2008/layout/LinedList"/>
    <dgm:cxn modelId="{FA2E7C86-A49A-43D2-ACBF-FBC5FB2226C7}" type="presParOf" srcId="{4FA11BAC-202A-4B05-91A3-FDD2775B8C7A}" destId="{1E18F062-8EBB-47FF-897F-06256E3D0DFE}" srcOrd="1" destOrd="0" presId="urn:microsoft.com/office/officeart/2008/layout/LinedList"/>
    <dgm:cxn modelId="{2287B606-CE6F-4028-8460-B0AF0080A3D3}" type="presParOf" srcId="{A0771782-4E52-464D-8E9E-833BE2DEAB95}" destId="{2418668A-4873-4F2D-8FB2-DA15C1B95810}" srcOrd="2" destOrd="0" presId="urn:microsoft.com/office/officeart/2008/layout/LinedList"/>
    <dgm:cxn modelId="{9B3EA249-DF9B-4214-92B3-6A5E30B6D554}" type="presParOf" srcId="{A0771782-4E52-464D-8E9E-833BE2DEAB95}" destId="{151FE08B-304D-4E66-AC51-380C415FE0FA}" srcOrd="3" destOrd="0" presId="urn:microsoft.com/office/officeart/2008/layout/LinedList"/>
    <dgm:cxn modelId="{5B99CC65-47B6-4BFC-A11B-7F2E4B148137}" type="presParOf" srcId="{151FE08B-304D-4E66-AC51-380C415FE0FA}" destId="{0D3511F7-80FE-4C83-98D1-FB495625A300}" srcOrd="0" destOrd="0" presId="urn:microsoft.com/office/officeart/2008/layout/LinedList"/>
    <dgm:cxn modelId="{C4393DC9-A50B-41C8-A468-6C73AED2581E}" type="presParOf" srcId="{151FE08B-304D-4E66-AC51-380C415FE0FA}" destId="{52E8A121-EC8C-4406-83CC-54FAD727F2D4}" srcOrd="1" destOrd="0" presId="urn:microsoft.com/office/officeart/2008/layout/LinedList"/>
    <dgm:cxn modelId="{6A9A986D-71B3-4F76-B45A-2DB788319639}" type="presParOf" srcId="{A0771782-4E52-464D-8E9E-833BE2DEAB95}" destId="{827DE4C5-FF25-4D54-AF39-A7DBFE8F67BE}" srcOrd="4" destOrd="0" presId="urn:microsoft.com/office/officeart/2008/layout/LinedList"/>
    <dgm:cxn modelId="{7EE20985-5847-48C8-8D5D-D597308BE10C}" type="presParOf" srcId="{A0771782-4E52-464D-8E9E-833BE2DEAB95}" destId="{F755BDEE-2747-4D7D-B1F4-7ED0DBE852CE}" srcOrd="5" destOrd="0" presId="urn:microsoft.com/office/officeart/2008/layout/LinedList"/>
    <dgm:cxn modelId="{62F056FC-191E-4CD1-8B22-FDB1E86A9124}" type="presParOf" srcId="{F755BDEE-2747-4D7D-B1F4-7ED0DBE852CE}" destId="{5BAF5724-D646-4F3C-88DE-E66CA5B4920E}" srcOrd="0" destOrd="0" presId="urn:microsoft.com/office/officeart/2008/layout/LinedList"/>
    <dgm:cxn modelId="{4B02B1B0-24DA-494E-815E-8B27BFDCED46}" type="presParOf" srcId="{F755BDEE-2747-4D7D-B1F4-7ED0DBE852CE}" destId="{92584174-BF7D-451C-84CE-54F7539ECAD7}" srcOrd="1" destOrd="0" presId="urn:microsoft.com/office/officeart/2008/layout/LinedList"/>
    <dgm:cxn modelId="{40555293-CE91-43C8-ADDC-5A643E457ED0}" type="presParOf" srcId="{A0771782-4E52-464D-8E9E-833BE2DEAB95}" destId="{8CA56BC0-87BD-4BF8-A1B6-4B825399BBF6}" srcOrd="6" destOrd="0" presId="urn:microsoft.com/office/officeart/2008/layout/LinedList"/>
    <dgm:cxn modelId="{C10C9600-244A-4A37-92E4-A172F696BBD8}" type="presParOf" srcId="{A0771782-4E52-464D-8E9E-833BE2DEAB95}" destId="{5DDBCBD1-F8D1-40C2-9EAC-5E4CC18EDDDB}" srcOrd="7" destOrd="0" presId="urn:microsoft.com/office/officeart/2008/layout/LinedList"/>
    <dgm:cxn modelId="{9840EE3A-2085-4B94-8BC8-94569A0FBEA0}" type="presParOf" srcId="{5DDBCBD1-F8D1-40C2-9EAC-5E4CC18EDDDB}" destId="{31F2A4B6-BB25-4159-8C43-4097CAB53C53}" srcOrd="0" destOrd="0" presId="urn:microsoft.com/office/officeart/2008/layout/LinedList"/>
    <dgm:cxn modelId="{AC469CB0-2A4A-4DFD-82B0-420704DFAA1E}" type="presParOf" srcId="{5DDBCBD1-F8D1-40C2-9EAC-5E4CC18EDDDB}" destId="{1576FDEC-1700-41D8-86DA-1FA0E9EC2B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0EEB5-0471-43A5-8A5C-AB7DA2C828EC}">
      <dsp:nvSpPr>
        <dsp:cNvPr id="0" name=""/>
        <dsp:cNvSpPr/>
      </dsp:nvSpPr>
      <dsp:spPr>
        <a:xfrm>
          <a:off x="3221214" y="751831"/>
          <a:ext cx="580486" cy="91440"/>
        </a:xfrm>
        <a:custGeom>
          <a:avLst/>
          <a:gdLst/>
          <a:ahLst/>
          <a:cxnLst/>
          <a:rect l="0" t="0" r="0" b="0"/>
          <a:pathLst>
            <a:path>
              <a:moveTo>
                <a:pt x="0" y="45720"/>
              </a:moveTo>
              <a:lnTo>
                <a:pt x="58048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6180" y="794496"/>
        <a:ext cx="30554" cy="6110"/>
      </dsp:txXfrm>
    </dsp:sp>
    <dsp:sp modelId="{B0B6164D-EBFA-46DF-A560-05E928A6C8DB}">
      <dsp:nvSpPr>
        <dsp:cNvPr id="0" name=""/>
        <dsp:cNvSpPr/>
      </dsp:nvSpPr>
      <dsp:spPr>
        <a:xfrm>
          <a:off x="566115" y="482"/>
          <a:ext cx="2656898" cy="15941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190" tIns="136658" rIns="130190" bIns="136658" numCol="1" spcCol="1270" anchor="ctr" anchorCtr="0">
          <a:noAutofit/>
        </a:bodyPr>
        <a:lstStyle/>
        <a:p>
          <a:pPr marL="0" lvl="0" indent="0" algn="ctr" defTabSz="755650">
            <a:lnSpc>
              <a:spcPct val="90000"/>
            </a:lnSpc>
            <a:spcBef>
              <a:spcPct val="0"/>
            </a:spcBef>
            <a:spcAft>
              <a:spcPct val="35000"/>
            </a:spcAft>
            <a:buNone/>
          </a:pPr>
          <a:r>
            <a:rPr lang="nl-NL" sz="1700" kern="1200" dirty="0"/>
            <a:t>Behoeftepeiling centrale opvang nieuwkomers via het LEA directeuren overleg;</a:t>
          </a:r>
          <a:endParaRPr lang="en-US" sz="1700" kern="1200" dirty="0"/>
        </a:p>
      </dsp:txBody>
      <dsp:txXfrm>
        <a:off x="566115" y="482"/>
        <a:ext cx="2656898" cy="1594138"/>
      </dsp:txXfrm>
    </dsp:sp>
    <dsp:sp modelId="{5F9CB277-AD18-4134-AE3F-B9F600DDF1F5}">
      <dsp:nvSpPr>
        <dsp:cNvPr id="0" name=""/>
        <dsp:cNvSpPr/>
      </dsp:nvSpPr>
      <dsp:spPr>
        <a:xfrm>
          <a:off x="6489199" y="751831"/>
          <a:ext cx="580486" cy="91440"/>
        </a:xfrm>
        <a:custGeom>
          <a:avLst/>
          <a:gdLst/>
          <a:ahLst/>
          <a:cxnLst/>
          <a:rect l="0" t="0" r="0" b="0"/>
          <a:pathLst>
            <a:path>
              <a:moveTo>
                <a:pt x="0" y="45720"/>
              </a:moveTo>
              <a:lnTo>
                <a:pt x="58048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4165" y="794496"/>
        <a:ext cx="30554" cy="6110"/>
      </dsp:txXfrm>
    </dsp:sp>
    <dsp:sp modelId="{65FBC37E-58C4-4269-BC87-215BCA0957C9}">
      <dsp:nvSpPr>
        <dsp:cNvPr id="0" name=""/>
        <dsp:cNvSpPr/>
      </dsp:nvSpPr>
      <dsp:spPr>
        <a:xfrm>
          <a:off x="3834100" y="482"/>
          <a:ext cx="2656898" cy="15941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190" tIns="136658" rIns="130190" bIns="136658" numCol="1" spcCol="1270" anchor="ctr" anchorCtr="0">
          <a:noAutofit/>
        </a:bodyPr>
        <a:lstStyle/>
        <a:p>
          <a:pPr marL="0" lvl="0" indent="0" algn="ctr" defTabSz="755650">
            <a:lnSpc>
              <a:spcPct val="90000"/>
            </a:lnSpc>
            <a:spcBef>
              <a:spcPct val="0"/>
            </a:spcBef>
            <a:spcAft>
              <a:spcPct val="35000"/>
            </a:spcAft>
            <a:buNone/>
          </a:pPr>
          <a:r>
            <a:rPr lang="nl-NL" sz="1700" kern="1200"/>
            <a:t>Contact met LOWAN voor advies;</a:t>
          </a:r>
          <a:endParaRPr lang="en-US" sz="1700" kern="1200"/>
        </a:p>
      </dsp:txBody>
      <dsp:txXfrm>
        <a:off x="3834100" y="482"/>
        <a:ext cx="2656898" cy="1594138"/>
      </dsp:txXfrm>
    </dsp:sp>
    <dsp:sp modelId="{52F555C3-8E4F-482A-9B0D-53A0D2A0085D}">
      <dsp:nvSpPr>
        <dsp:cNvPr id="0" name=""/>
        <dsp:cNvSpPr/>
      </dsp:nvSpPr>
      <dsp:spPr>
        <a:xfrm>
          <a:off x="1894565" y="1592821"/>
          <a:ext cx="6535969" cy="580486"/>
        </a:xfrm>
        <a:custGeom>
          <a:avLst/>
          <a:gdLst/>
          <a:ahLst/>
          <a:cxnLst/>
          <a:rect l="0" t="0" r="0" b="0"/>
          <a:pathLst>
            <a:path>
              <a:moveTo>
                <a:pt x="6535969" y="0"/>
              </a:moveTo>
              <a:lnTo>
                <a:pt x="6535969" y="307343"/>
              </a:lnTo>
              <a:lnTo>
                <a:pt x="0" y="307343"/>
              </a:lnTo>
              <a:lnTo>
                <a:pt x="0" y="580486"/>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8438" y="1880009"/>
        <a:ext cx="328223" cy="6110"/>
      </dsp:txXfrm>
    </dsp:sp>
    <dsp:sp modelId="{DCD6D425-A64A-4D4D-ABFD-5A42A03C135F}">
      <dsp:nvSpPr>
        <dsp:cNvPr id="0" name=""/>
        <dsp:cNvSpPr/>
      </dsp:nvSpPr>
      <dsp:spPr>
        <a:xfrm>
          <a:off x="7102085" y="482"/>
          <a:ext cx="2656898" cy="15941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190" tIns="136658" rIns="130190" bIns="136658" numCol="1" spcCol="1270" anchor="ctr" anchorCtr="0">
          <a:noAutofit/>
        </a:bodyPr>
        <a:lstStyle/>
        <a:p>
          <a:pPr marL="0" lvl="0" indent="0" algn="ctr" defTabSz="755650">
            <a:lnSpc>
              <a:spcPct val="90000"/>
            </a:lnSpc>
            <a:spcBef>
              <a:spcPct val="0"/>
            </a:spcBef>
            <a:spcAft>
              <a:spcPct val="35000"/>
            </a:spcAft>
            <a:buNone/>
          </a:pPr>
          <a:r>
            <a:rPr lang="nl-NL" sz="1700" kern="1200" dirty="0"/>
            <a:t>Subsidieaanvraag via Gelijke Kansen Alliantie</a:t>
          </a:r>
        </a:p>
        <a:p>
          <a:pPr marL="0" lvl="0" indent="0" algn="ctr" defTabSz="755650">
            <a:lnSpc>
              <a:spcPct val="90000"/>
            </a:lnSpc>
            <a:spcBef>
              <a:spcPct val="0"/>
            </a:spcBef>
            <a:spcAft>
              <a:spcPct val="35000"/>
            </a:spcAft>
            <a:buNone/>
          </a:pPr>
          <a:r>
            <a:rPr lang="nl-NL" sz="1700" kern="1200" dirty="0"/>
            <a:t> (Bergen op Zoom is GKA gemeente);</a:t>
          </a:r>
          <a:endParaRPr lang="en-US" sz="1700" kern="1200" dirty="0"/>
        </a:p>
      </dsp:txBody>
      <dsp:txXfrm>
        <a:off x="7102085" y="482"/>
        <a:ext cx="2656898" cy="1594138"/>
      </dsp:txXfrm>
    </dsp:sp>
    <dsp:sp modelId="{C2B3EAE0-6055-465B-89CA-0A39EDBACC5B}">
      <dsp:nvSpPr>
        <dsp:cNvPr id="0" name=""/>
        <dsp:cNvSpPr/>
      </dsp:nvSpPr>
      <dsp:spPr>
        <a:xfrm>
          <a:off x="3221214" y="2957057"/>
          <a:ext cx="580486" cy="91440"/>
        </a:xfrm>
        <a:custGeom>
          <a:avLst/>
          <a:gdLst/>
          <a:ahLst/>
          <a:cxnLst/>
          <a:rect l="0" t="0" r="0" b="0"/>
          <a:pathLst>
            <a:path>
              <a:moveTo>
                <a:pt x="0" y="45720"/>
              </a:moveTo>
              <a:lnTo>
                <a:pt x="58048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6180" y="2999721"/>
        <a:ext cx="30554" cy="6110"/>
      </dsp:txXfrm>
    </dsp:sp>
    <dsp:sp modelId="{8947E3D6-1F4A-4F67-8C6B-D48BBBEDE240}">
      <dsp:nvSpPr>
        <dsp:cNvPr id="0" name=""/>
        <dsp:cNvSpPr/>
      </dsp:nvSpPr>
      <dsp:spPr>
        <a:xfrm>
          <a:off x="566115" y="2205707"/>
          <a:ext cx="2656898" cy="15941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190" tIns="136658" rIns="130190" bIns="136658" numCol="1" spcCol="1270" anchor="ctr" anchorCtr="0">
          <a:noAutofit/>
        </a:bodyPr>
        <a:lstStyle/>
        <a:p>
          <a:pPr marL="0" lvl="0" indent="0" algn="ctr" defTabSz="755650">
            <a:lnSpc>
              <a:spcPct val="90000"/>
            </a:lnSpc>
            <a:spcBef>
              <a:spcPct val="0"/>
            </a:spcBef>
            <a:spcAft>
              <a:spcPct val="35000"/>
            </a:spcAft>
            <a:buNone/>
          </a:pPr>
          <a:r>
            <a:rPr lang="nl-NL" sz="1700" kern="1200"/>
            <a:t>Bezoek aan Eerste Opvang Andertaligen Breda met wethouder en schoolbestuurders;</a:t>
          </a:r>
          <a:endParaRPr lang="en-US" sz="1700" kern="1200"/>
        </a:p>
      </dsp:txBody>
      <dsp:txXfrm>
        <a:off x="566115" y="2205707"/>
        <a:ext cx="2656898" cy="1594138"/>
      </dsp:txXfrm>
    </dsp:sp>
    <dsp:sp modelId="{1C137950-613C-4D5C-9247-BB3FAA7A7C49}">
      <dsp:nvSpPr>
        <dsp:cNvPr id="0" name=""/>
        <dsp:cNvSpPr/>
      </dsp:nvSpPr>
      <dsp:spPr>
        <a:xfrm>
          <a:off x="6489199" y="2957057"/>
          <a:ext cx="580486" cy="91440"/>
        </a:xfrm>
        <a:custGeom>
          <a:avLst/>
          <a:gdLst/>
          <a:ahLst/>
          <a:cxnLst/>
          <a:rect l="0" t="0" r="0" b="0"/>
          <a:pathLst>
            <a:path>
              <a:moveTo>
                <a:pt x="0" y="45720"/>
              </a:moveTo>
              <a:lnTo>
                <a:pt x="58048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4165" y="2999721"/>
        <a:ext cx="30554" cy="6110"/>
      </dsp:txXfrm>
    </dsp:sp>
    <dsp:sp modelId="{0B12E821-AB27-43B3-97D3-3EBD3D086698}">
      <dsp:nvSpPr>
        <dsp:cNvPr id="0" name=""/>
        <dsp:cNvSpPr/>
      </dsp:nvSpPr>
      <dsp:spPr>
        <a:xfrm>
          <a:off x="3834100" y="2205707"/>
          <a:ext cx="2656898" cy="15941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190" tIns="136658" rIns="130190" bIns="136658" numCol="1" spcCol="1270" anchor="ctr" anchorCtr="0">
          <a:noAutofit/>
        </a:bodyPr>
        <a:lstStyle/>
        <a:p>
          <a:pPr marL="0" lvl="0" indent="0" algn="ctr" defTabSz="755650">
            <a:lnSpc>
              <a:spcPct val="90000"/>
            </a:lnSpc>
            <a:spcBef>
              <a:spcPct val="0"/>
            </a:spcBef>
            <a:spcAft>
              <a:spcPct val="35000"/>
            </a:spcAft>
            <a:buNone/>
          </a:pPr>
          <a:r>
            <a:rPr lang="nl-NL" sz="1700" kern="1200" dirty="0"/>
            <a:t>Op verzoek van de wethouder </a:t>
          </a:r>
        </a:p>
        <a:p>
          <a:pPr marL="0" lvl="0" indent="0" algn="ctr" defTabSz="755650">
            <a:lnSpc>
              <a:spcPct val="90000"/>
            </a:lnSpc>
            <a:spcBef>
              <a:spcPct val="0"/>
            </a:spcBef>
            <a:spcAft>
              <a:spcPct val="35000"/>
            </a:spcAft>
            <a:buNone/>
          </a:pPr>
          <a:r>
            <a:rPr lang="nl-NL" sz="1700" kern="1200" dirty="0"/>
            <a:t>regionale aansluiting met Woensdrecht en Steenbergen;</a:t>
          </a:r>
          <a:endParaRPr lang="en-US" sz="1700" kern="1200" dirty="0"/>
        </a:p>
      </dsp:txBody>
      <dsp:txXfrm>
        <a:off x="3834100" y="2205707"/>
        <a:ext cx="2656898" cy="1594138"/>
      </dsp:txXfrm>
    </dsp:sp>
    <dsp:sp modelId="{E103D915-0523-4C78-B2DE-57AE0EA26458}">
      <dsp:nvSpPr>
        <dsp:cNvPr id="0" name=""/>
        <dsp:cNvSpPr/>
      </dsp:nvSpPr>
      <dsp:spPr>
        <a:xfrm>
          <a:off x="7102085" y="2205707"/>
          <a:ext cx="2656898" cy="15941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190" tIns="136658" rIns="130190" bIns="136658" numCol="1" spcCol="1270" anchor="ctr" anchorCtr="0">
          <a:noAutofit/>
        </a:bodyPr>
        <a:lstStyle/>
        <a:p>
          <a:pPr marL="0" lvl="0" indent="0" algn="ctr" defTabSz="755650">
            <a:lnSpc>
              <a:spcPct val="90000"/>
            </a:lnSpc>
            <a:spcBef>
              <a:spcPct val="0"/>
            </a:spcBef>
            <a:spcAft>
              <a:spcPct val="35000"/>
            </a:spcAft>
            <a:buNone/>
          </a:pPr>
          <a:r>
            <a:rPr lang="nl-NL" sz="1700" kern="1200" dirty="0"/>
            <a:t>Opstart overlegtraject </a:t>
          </a:r>
        </a:p>
        <a:p>
          <a:pPr marL="0" lvl="0" indent="0" algn="ctr" defTabSz="755650">
            <a:lnSpc>
              <a:spcPct val="90000"/>
            </a:lnSpc>
            <a:spcBef>
              <a:spcPct val="0"/>
            </a:spcBef>
            <a:spcAft>
              <a:spcPct val="35000"/>
            </a:spcAft>
            <a:buNone/>
          </a:pPr>
          <a:r>
            <a:rPr lang="nl-NL" sz="1700" kern="1200" dirty="0"/>
            <a:t>3 gemeenten en </a:t>
          </a:r>
        </a:p>
        <a:p>
          <a:pPr marL="0" lvl="0" indent="0" algn="ctr" defTabSz="755650">
            <a:lnSpc>
              <a:spcPct val="90000"/>
            </a:lnSpc>
            <a:spcBef>
              <a:spcPct val="0"/>
            </a:spcBef>
            <a:spcAft>
              <a:spcPct val="35000"/>
            </a:spcAft>
            <a:buNone/>
          </a:pPr>
          <a:r>
            <a:rPr lang="nl-NL" sz="1700" kern="1200" dirty="0"/>
            <a:t>5 schoolbesturen</a:t>
          </a:r>
        </a:p>
        <a:p>
          <a:pPr marL="0" lvl="0" indent="0" algn="ctr" defTabSz="755650">
            <a:lnSpc>
              <a:spcPct val="90000"/>
            </a:lnSpc>
            <a:spcBef>
              <a:spcPct val="0"/>
            </a:spcBef>
            <a:spcAft>
              <a:spcPct val="35000"/>
            </a:spcAft>
            <a:buNone/>
          </a:pPr>
          <a:r>
            <a:rPr lang="nl-NL" sz="1700" kern="1200" dirty="0"/>
            <a:t>LOWAN adviseur;</a:t>
          </a:r>
          <a:endParaRPr lang="en-US" sz="1700" kern="1200" dirty="0"/>
        </a:p>
      </dsp:txBody>
      <dsp:txXfrm>
        <a:off x="7102085" y="2205707"/>
        <a:ext cx="2656898" cy="1594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99B5F-00FF-4C1F-ADC9-A76EF0564A62}">
      <dsp:nvSpPr>
        <dsp:cNvPr id="0" name=""/>
        <dsp:cNvSpPr/>
      </dsp:nvSpPr>
      <dsp:spPr>
        <a:xfrm>
          <a:off x="0" y="28984"/>
          <a:ext cx="5352201" cy="13004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Krimp&amp; groei; </a:t>
          </a:r>
        </a:p>
        <a:p>
          <a:pPr marL="0" lvl="0" indent="0" algn="l" defTabSz="1066800">
            <a:lnSpc>
              <a:spcPct val="90000"/>
            </a:lnSpc>
            <a:spcBef>
              <a:spcPct val="0"/>
            </a:spcBef>
            <a:spcAft>
              <a:spcPct val="35000"/>
            </a:spcAft>
            <a:buNone/>
          </a:pPr>
          <a:r>
            <a:rPr lang="nl-NL" sz="2400" kern="1200" dirty="0"/>
            <a:t>hoe hou je een taalklas in stand?</a:t>
          </a:r>
          <a:endParaRPr lang="en-US" sz="2400" kern="1200" dirty="0"/>
        </a:p>
      </dsp:txBody>
      <dsp:txXfrm>
        <a:off x="63483" y="92467"/>
        <a:ext cx="5225235" cy="1173488"/>
      </dsp:txXfrm>
    </dsp:sp>
    <dsp:sp modelId="{288F78B9-7182-4FCF-AE0B-6CFCFEDC61B1}">
      <dsp:nvSpPr>
        <dsp:cNvPr id="0" name=""/>
        <dsp:cNvSpPr/>
      </dsp:nvSpPr>
      <dsp:spPr>
        <a:xfrm>
          <a:off x="0" y="1398559"/>
          <a:ext cx="5352201" cy="13004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Huisvesting;</a:t>
          </a:r>
          <a:endParaRPr lang="en-US" sz="2400" kern="1200"/>
        </a:p>
      </dsp:txBody>
      <dsp:txXfrm>
        <a:off x="63483" y="1462042"/>
        <a:ext cx="5225235" cy="1173488"/>
      </dsp:txXfrm>
    </dsp:sp>
    <dsp:sp modelId="{F5BC1530-4A1B-482A-A2D6-2F886E1769E9}">
      <dsp:nvSpPr>
        <dsp:cNvPr id="0" name=""/>
        <dsp:cNvSpPr/>
      </dsp:nvSpPr>
      <dsp:spPr>
        <a:xfrm>
          <a:off x="0" y="2768134"/>
          <a:ext cx="5352201" cy="13004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(Bekostiging) leerlingenvervoer;</a:t>
          </a:r>
          <a:endParaRPr lang="en-US" sz="2400" kern="1200" dirty="0"/>
        </a:p>
      </dsp:txBody>
      <dsp:txXfrm>
        <a:off x="63483" y="2831617"/>
        <a:ext cx="5225235" cy="1173488"/>
      </dsp:txXfrm>
    </dsp:sp>
    <dsp:sp modelId="{35B886D3-1F6B-4724-8D24-7FB67163FBB4}">
      <dsp:nvSpPr>
        <dsp:cNvPr id="0" name=""/>
        <dsp:cNvSpPr/>
      </dsp:nvSpPr>
      <dsp:spPr>
        <a:xfrm>
          <a:off x="0" y="4137709"/>
          <a:ext cx="5352201" cy="13004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Het vastleggen afspraken tussen gemeenten en schoolbesturen; het convenant. </a:t>
          </a:r>
          <a:endParaRPr lang="en-US" sz="2400" kern="1200"/>
        </a:p>
      </dsp:txBody>
      <dsp:txXfrm>
        <a:off x="63483" y="4201192"/>
        <a:ext cx="5225235" cy="1173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5E42D-6D3E-485F-B2E7-19DAD46838C4}">
      <dsp:nvSpPr>
        <dsp:cNvPr id="0" name=""/>
        <dsp:cNvSpPr/>
      </dsp:nvSpPr>
      <dsp:spPr>
        <a:xfrm>
          <a:off x="0" y="0"/>
          <a:ext cx="687951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CC9D8-1D6F-4FB6-919F-5DBFFCC4DC6F}">
      <dsp:nvSpPr>
        <dsp:cNvPr id="0" name=""/>
        <dsp:cNvSpPr/>
      </dsp:nvSpPr>
      <dsp:spPr>
        <a:xfrm>
          <a:off x="0" y="0"/>
          <a:ext cx="6879517" cy="149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De gemeente Bergen op Zoom faciliteert 1 taalklas; leerkracht, bijbehorende management- en IB- uren. Op die manier is 1 klas gegarandeerd bij eventuele krimp.</a:t>
          </a:r>
          <a:endParaRPr lang="en-US" sz="2300" kern="1200" dirty="0"/>
        </a:p>
      </dsp:txBody>
      <dsp:txXfrm>
        <a:off x="0" y="0"/>
        <a:ext cx="6879517" cy="1493307"/>
      </dsp:txXfrm>
    </dsp:sp>
    <dsp:sp modelId="{2418668A-4873-4F2D-8FB2-DA15C1B95810}">
      <dsp:nvSpPr>
        <dsp:cNvPr id="0" name=""/>
        <dsp:cNvSpPr/>
      </dsp:nvSpPr>
      <dsp:spPr>
        <a:xfrm>
          <a:off x="0" y="1493307"/>
          <a:ext cx="6879517" cy="0"/>
        </a:xfrm>
        <a:prstGeom prst="line">
          <a:avLst/>
        </a:prstGeom>
        <a:solidFill>
          <a:schemeClr val="accent2">
            <a:hueOff val="496394"/>
            <a:satOff val="-2420"/>
            <a:lumOff val="719"/>
            <a:alphaOff val="0"/>
          </a:schemeClr>
        </a:solidFill>
        <a:ln w="12700" cap="flat" cmpd="sng" algn="ctr">
          <a:solidFill>
            <a:schemeClr val="accent2">
              <a:hueOff val="496394"/>
              <a:satOff val="-2420"/>
              <a:lumOff val="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3511F7-80FE-4C83-98D1-FB495625A300}">
      <dsp:nvSpPr>
        <dsp:cNvPr id="0" name=""/>
        <dsp:cNvSpPr/>
      </dsp:nvSpPr>
      <dsp:spPr>
        <a:xfrm>
          <a:off x="0" y="1493307"/>
          <a:ext cx="6879517" cy="149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In het IHP is rekening gehouden met huisvesting voor 3 groepen; gebaseerd op een trendanalyse van nieuwkomers in de afgelopen 4 jaar. </a:t>
          </a:r>
          <a:endParaRPr lang="en-US" sz="2300" kern="1200" dirty="0"/>
        </a:p>
      </dsp:txBody>
      <dsp:txXfrm>
        <a:off x="0" y="1493307"/>
        <a:ext cx="6879517" cy="1493307"/>
      </dsp:txXfrm>
    </dsp:sp>
    <dsp:sp modelId="{827DE4C5-FF25-4D54-AF39-A7DBFE8F67BE}">
      <dsp:nvSpPr>
        <dsp:cNvPr id="0" name=""/>
        <dsp:cNvSpPr/>
      </dsp:nvSpPr>
      <dsp:spPr>
        <a:xfrm>
          <a:off x="0" y="2986615"/>
          <a:ext cx="6879517" cy="0"/>
        </a:xfrm>
        <a:prstGeom prst="line">
          <a:avLst/>
        </a:prstGeom>
        <a:solidFill>
          <a:schemeClr val="accent2">
            <a:hueOff val="992788"/>
            <a:satOff val="-4840"/>
            <a:lumOff val="1437"/>
            <a:alphaOff val="0"/>
          </a:schemeClr>
        </a:solidFill>
        <a:ln w="12700" cap="flat" cmpd="sng" algn="ctr">
          <a:solidFill>
            <a:schemeClr val="accent2">
              <a:hueOff val="992788"/>
              <a:satOff val="-4840"/>
              <a:lumOff val="14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F5724-D646-4F3C-88DE-E66CA5B4920E}">
      <dsp:nvSpPr>
        <dsp:cNvPr id="0" name=""/>
        <dsp:cNvSpPr/>
      </dsp:nvSpPr>
      <dsp:spPr>
        <a:xfrm>
          <a:off x="0" y="2986615"/>
          <a:ext cx="6879517" cy="149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Alle 3 de gemeenten hebben de eigen verordening Leerlingenvervoer aangepast voor nieuwkomers. Vaak uit OAB gelden gefinancierd. </a:t>
          </a:r>
          <a:endParaRPr lang="en-US" sz="2300" kern="1200" dirty="0"/>
        </a:p>
      </dsp:txBody>
      <dsp:txXfrm>
        <a:off x="0" y="2986615"/>
        <a:ext cx="6879517" cy="1493307"/>
      </dsp:txXfrm>
    </dsp:sp>
    <dsp:sp modelId="{8CA56BC0-87BD-4BF8-A1B6-4B825399BBF6}">
      <dsp:nvSpPr>
        <dsp:cNvPr id="0" name=""/>
        <dsp:cNvSpPr/>
      </dsp:nvSpPr>
      <dsp:spPr>
        <a:xfrm>
          <a:off x="0" y="4479922"/>
          <a:ext cx="6879517" cy="0"/>
        </a:xfrm>
        <a:prstGeom prst="line">
          <a:avLst/>
        </a:prstGeom>
        <a:solidFill>
          <a:schemeClr val="accent2">
            <a:hueOff val="1489182"/>
            <a:satOff val="-7260"/>
            <a:lumOff val="2156"/>
            <a:alphaOff val="0"/>
          </a:schemeClr>
        </a:solidFill>
        <a:ln w="12700" cap="flat" cmpd="sng" algn="ctr">
          <a:solidFill>
            <a:schemeClr val="accent2">
              <a:hueOff val="1489182"/>
              <a:satOff val="-7260"/>
              <a:lumOff val="21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2A4B6-BB25-4159-8C43-4097CAB53C53}">
      <dsp:nvSpPr>
        <dsp:cNvPr id="0" name=""/>
        <dsp:cNvSpPr/>
      </dsp:nvSpPr>
      <dsp:spPr>
        <a:xfrm>
          <a:off x="0" y="4479922"/>
          <a:ext cx="6879517" cy="149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Naar het voorbeeld convenant van LOWAN zijn de afspraken door gemeenten en schoolbesturen vastgelegd en ondertekend (tip: ook juristen mee laten kijken). </a:t>
          </a:r>
          <a:endParaRPr lang="en-US" sz="2300" kern="1200" dirty="0"/>
        </a:p>
      </dsp:txBody>
      <dsp:txXfrm>
        <a:off x="0" y="4479922"/>
        <a:ext cx="6879517" cy="149330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5EBD0-847D-4849-A051-6DAB5CC2EF14}" type="datetimeFigureOut">
              <a:rPr lang="nl-NL" smtClean="0"/>
              <a:t>28-3-2022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E30D1-8702-4AB0-A809-E74E59C45BA8}" type="slidenum">
              <a:rPr lang="nl-NL" smtClean="0"/>
              <a:t>‹nr.›</a:t>
            </a:fld>
            <a:endParaRPr lang="nl-NL"/>
          </a:p>
        </p:txBody>
      </p:sp>
    </p:spTree>
    <p:extLst>
      <p:ext uri="{BB962C8B-B14F-4D97-AF65-F5344CB8AC3E}">
        <p14:creationId xmlns:p14="http://schemas.microsoft.com/office/powerpoint/2010/main" val="5506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89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2E8CF-43B5-4B2C-8D6D-36AEBC74C5FF}" type="slidenum">
              <a:rPr lang="nl-NL" smtClean="0"/>
              <a:t>25</a:t>
            </a:fld>
            <a:endParaRPr lang="nl-NL"/>
          </a:p>
        </p:txBody>
      </p:sp>
    </p:spTree>
    <p:extLst>
      <p:ext uri="{BB962C8B-B14F-4D97-AF65-F5344CB8AC3E}">
        <p14:creationId xmlns:p14="http://schemas.microsoft.com/office/powerpoint/2010/main" val="145571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Stoplicht,</a:t>
            </a:r>
            <a:r>
              <a:rPr lang="nl-NL" baseline="0" dirty="0"/>
              <a:t> timer, blokje – directe instructiemodel </a:t>
            </a:r>
          </a:p>
          <a:p>
            <a:r>
              <a:rPr lang="nl-NL" baseline="0" dirty="0"/>
              <a:t>Alles is maatwerk bv. Taakspel. </a:t>
            </a:r>
            <a:endParaRPr lang="nl-NL" dirty="0"/>
          </a:p>
        </p:txBody>
      </p:sp>
      <p:sp>
        <p:nvSpPr>
          <p:cNvPr id="4" name="Tijdelijke aanduiding voor dianummer 3"/>
          <p:cNvSpPr>
            <a:spLocks noGrp="1"/>
          </p:cNvSpPr>
          <p:nvPr>
            <p:ph type="sldNum" sz="quarter" idx="10"/>
          </p:nvPr>
        </p:nvSpPr>
        <p:spPr/>
        <p:txBody>
          <a:bodyPr/>
          <a:lstStyle/>
          <a:p>
            <a:fld id="{F572E8CF-43B5-4B2C-8D6D-36AEBC74C5FF}" type="slidenum">
              <a:rPr lang="nl-NL" smtClean="0"/>
              <a:t>27</a:t>
            </a:fld>
            <a:endParaRPr lang="nl-NL"/>
          </a:p>
        </p:txBody>
      </p:sp>
    </p:spTree>
    <p:extLst>
      <p:ext uri="{BB962C8B-B14F-4D97-AF65-F5344CB8AC3E}">
        <p14:creationId xmlns:p14="http://schemas.microsoft.com/office/powerpoint/2010/main" val="129201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0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31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0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8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0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73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424052-821B-4101-BF43-AE6F8556F6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83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err="1"/>
              <a:t>Thematisch</a:t>
            </a:r>
            <a:r>
              <a:rPr lang="en-US" sz="1200" dirty="0"/>
              <a:t> BB plus :  de </a:t>
            </a:r>
            <a:r>
              <a:rPr lang="en-US" sz="1200" dirty="0" err="1"/>
              <a:t>winkel</a:t>
            </a:r>
            <a:r>
              <a:rPr lang="en-US" sz="1200" dirty="0"/>
              <a:t>	</a:t>
            </a:r>
            <a:br>
              <a:rPr lang="en-US" sz="1200" dirty="0"/>
            </a:br>
            <a:r>
              <a:rPr lang="en-US" sz="1200" dirty="0" err="1"/>
              <a:t>rekendoel</a:t>
            </a:r>
            <a:r>
              <a:rPr lang="en-US" sz="1200" dirty="0"/>
              <a:t>: </a:t>
            </a:r>
            <a:r>
              <a:rPr lang="en-US" sz="1200" dirty="0" err="1"/>
              <a:t>rekenen</a:t>
            </a:r>
            <a:r>
              <a:rPr lang="en-US" sz="1200" dirty="0"/>
              <a:t> met geld</a:t>
            </a:r>
            <a:endParaRPr lang="nl-NL" dirty="0"/>
          </a:p>
        </p:txBody>
      </p:sp>
      <p:sp>
        <p:nvSpPr>
          <p:cNvPr id="4" name="Tijdelijke aanduiding voor dianummer 3"/>
          <p:cNvSpPr>
            <a:spLocks noGrp="1"/>
          </p:cNvSpPr>
          <p:nvPr>
            <p:ph type="sldNum" sz="quarter" idx="10"/>
          </p:nvPr>
        </p:nvSpPr>
        <p:spPr/>
        <p:txBody>
          <a:bodyPr/>
          <a:lstStyle/>
          <a:p>
            <a:fld id="{F572E8CF-43B5-4B2C-8D6D-36AEBC74C5FF}" type="slidenum">
              <a:rPr lang="nl-NL" smtClean="0"/>
              <a:t>24</a:t>
            </a:fld>
            <a:endParaRPr lang="nl-NL"/>
          </a:p>
        </p:txBody>
      </p:sp>
    </p:spTree>
    <p:extLst>
      <p:ext uri="{BB962C8B-B14F-4D97-AF65-F5344CB8AC3E}">
        <p14:creationId xmlns:p14="http://schemas.microsoft.com/office/powerpoint/2010/main" val="86046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C2787-16B4-4AD9-9DEA-E7E903CD82B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E89AAA7-2637-47DE-A3BB-9D7D5D928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3CD26F7-75A0-431E-B7C6-8ABC633F9EE5}"/>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5" name="Tijdelijke aanduiding voor voettekst 4">
            <a:extLst>
              <a:ext uri="{FF2B5EF4-FFF2-40B4-BE49-F238E27FC236}">
                <a16:creationId xmlns:a16="http://schemas.microsoft.com/office/drawing/2014/main" id="{034E476C-0345-4562-9030-B747C9005D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64D09D-C714-4359-BEB5-79BFD5710271}"/>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117401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23210-3120-4775-B669-4700D0C523B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AB0914-ADF4-4C97-9C4C-713CAE0C54F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9F43B1-825B-4D77-97A1-11F3E920D9ED}"/>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5" name="Tijdelijke aanduiding voor voettekst 4">
            <a:extLst>
              <a:ext uri="{FF2B5EF4-FFF2-40B4-BE49-F238E27FC236}">
                <a16:creationId xmlns:a16="http://schemas.microsoft.com/office/drawing/2014/main" id="{BF03EC93-C5E1-4E73-9F41-52B57B52F8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87487A-F66F-41F7-8C68-3101B2BAA0BB}"/>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167071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B47888C-BF03-4B26-BEB4-67122163166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46A1F5B-AF2D-41AC-9397-343AF4C8459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ECB939-0871-4B6A-ABE8-E01EA8AD2E7A}"/>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5" name="Tijdelijke aanduiding voor voettekst 4">
            <a:extLst>
              <a:ext uri="{FF2B5EF4-FFF2-40B4-BE49-F238E27FC236}">
                <a16:creationId xmlns:a16="http://schemas.microsoft.com/office/drawing/2014/main" id="{1A0A333A-65EE-4E75-A89F-4DC2888B45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AF1E006-B815-43BE-BC7D-278102220918}"/>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288520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126" name="Shape 126"/>
          <p:cNvSpPr>
            <a:spLocks noGrp="1"/>
          </p:cNvSpPr>
          <p:nvPr>
            <p:ph type="pic" idx="13"/>
          </p:nvPr>
        </p:nvSpPr>
        <p:spPr>
          <a:xfrm>
            <a:off x="0" y="0"/>
            <a:ext cx="6036469" cy="6858000"/>
          </a:xfrm>
          <a:prstGeom prst="rect">
            <a:avLst/>
          </a:prstGeom>
        </p:spPr>
        <p:txBody>
          <a:bodyPr lIns="91439" tIns="45719" rIns="91439" bIns="45719" anchor="t">
            <a:noAutofit/>
          </a:bodyPr>
          <a:lstStyle/>
          <a:p>
            <a:endParaRPr/>
          </a:p>
        </p:txBody>
      </p:sp>
      <p:sp>
        <p:nvSpPr>
          <p:cNvPr id="127" name="Shape 127"/>
          <p:cNvSpPr>
            <a:spLocks noGrp="1"/>
          </p:cNvSpPr>
          <p:nvPr>
            <p:ph type="body" sz="quarter" idx="14"/>
          </p:nvPr>
        </p:nvSpPr>
        <p:spPr>
          <a:xfrm>
            <a:off x="6584156" y="1107281"/>
            <a:ext cx="5060156" cy="0"/>
          </a:xfrm>
          <a:prstGeom prst="line">
            <a:avLst/>
          </a:prstGeom>
          <a:ln w="38100" cap="rnd">
            <a:solidFill>
              <a:srgbClr val="747676"/>
            </a:solidFill>
            <a:custDash>
              <a:ds d="100000" sp="200000"/>
            </a:custDash>
            <a:round/>
          </a:ln>
        </p:spPr>
        <p:txBody>
          <a:bodyPr>
            <a:noAutofit/>
          </a:bodyPr>
          <a:lstStyle>
            <a:lvl1pPr marL="0" indent="0" defTabSz="321457">
              <a:spcBef>
                <a:spcPts val="0"/>
              </a:spcBef>
              <a:buSzTx/>
              <a:buNone/>
              <a:defRPr sz="1200">
                <a:latin typeface="Helvetica"/>
                <a:cs typeface="Helvetica"/>
                <a:sym typeface="Helvetica"/>
              </a:defRPr>
            </a:lvl1pPr>
          </a:lstStyle>
          <a:p>
            <a:pPr marL="0" indent="0" defTabSz="457200">
              <a:spcBef>
                <a:spcPts val="0"/>
              </a:spcBef>
              <a:buSzTx/>
              <a:buNone/>
              <a:defRPr sz="1200">
                <a:latin typeface="Helvetica"/>
                <a:ea typeface="Helvetica"/>
                <a:cs typeface="Helvetica"/>
                <a:sym typeface="Helvetica"/>
              </a:defRPr>
            </a:pPr>
            <a:endParaRPr/>
          </a:p>
        </p:txBody>
      </p:sp>
      <p:sp>
        <p:nvSpPr>
          <p:cNvPr id="128" name="Shape 128"/>
          <p:cNvSpPr>
            <a:spLocks noGrp="1"/>
          </p:cNvSpPr>
          <p:nvPr>
            <p:ph type="title"/>
          </p:nvPr>
        </p:nvSpPr>
        <p:spPr>
          <a:xfrm>
            <a:off x="6584156" y="508992"/>
            <a:ext cx="5060156" cy="508992"/>
          </a:xfrm>
          <a:prstGeom prst="rect">
            <a:avLst/>
          </a:prstGeom>
        </p:spPr>
        <p:txBody>
          <a:bodyPr anchor="t"/>
          <a:lstStyle>
            <a:lvl1pPr algn="l">
              <a:spcBef>
                <a:spcPts val="1617"/>
              </a:spcBef>
              <a:defRPr sz="3656" cap="all">
                <a:solidFill>
                  <a:srgbClr val="747676"/>
                </a:solidFill>
                <a:latin typeface="DIN Condensed"/>
                <a:ea typeface="DIN Condensed"/>
                <a:cs typeface="DIN Condensed"/>
                <a:sym typeface="DIN Condensed"/>
              </a:defRPr>
            </a:lvl1pPr>
          </a:lstStyle>
          <a:p>
            <a:r>
              <a:t>Titeltekst</a:t>
            </a:r>
          </a:p>
        </p:txBody>
      </p:sp>
      <p:sp>
        <p:nvSpPr>
          <p:cNvPr id="129" name="Shape 129"/>
          <p:cNvSpPr>
            <a:spLocks noGrp="1"/>
          </p:cNvSpPr>
          <p:nvPr>
            <p:ph type="body" sz="half" idx="1"/>
          </p:nvPr>
        </p:nvSpPr>
        <p:spPr>
          <a:xfrm>
            <a:off x="6584156" y="1268016"/>
            <a:ext cx="5060156" cy="5080992"/>
          </a:xfrm>
          <a:prstGeom prst="rect">
            <a:avLst/>
          </a:prstGeom>
        </p:spPr>
        <p:txBody>
          <a:bodyPr anchor="t"/>
          <a:lstStyle>
            <a:lvl1pPr marL="285740" indent="-285740">
              <a:spcBef>
                <a:spcPts val="1266"/>
              </a:spcBef>
              <a:buFont typeface="Zapf Dingbats"/>
              <a:buChar char="➤"/>
              <a:defRPr sz="1969">
                <a:solidFill>
                  <a:srgbClr val="5C5C5C"/>
                </a:solidFill>
                <a:latin typeface="Iowan Old Style Roman"/>
                <a:ea typeface="Iowan Old Style Roman"/>
                <a:cs typeface="Iowan Old Style Roman"/>
                <a:sym typeface="Iowan Old Style Roman"/>
              </a:defRPr>
            </a:lvl1pPr>
            <a:lvl2pPr marL="571480" indent="-285740">
              <a:spcBef>
                <a:spcPts val="1266"/>
              </a:spcBef>
              <a:buFont typeface="Zapf Dingbats"/>
              <a:buChar char="➤"/>
              <a:defRPr sz="1969">
                <a:solidFill>
                  <a:srgbClr val="5C5C5C"/>
                </a:solidFill>
                <a:latin typeface="Iowan Old Style Roman"/>
                <a:ea typeface="Iowan Old Style Roman"/>
                <a:cs typeface="Iowan Old Style Roman"/>
                <a:sym typeface="Iowan Old Style Roman"/>
              </a:defRPr>
            </a:lvl2pPr>
            <a:lvl3pPr marL="857220" indent="-285740">
              <a:spcBef>
                <a:spcPts val="1266"/>
              </a:spcBef>
              <a:buFont typeface="Zapf Dingbats"/>
              <a:buChar char="➤"/>
              <a:defRPr sz="1969">
                <a:solidFill>
                  <a:srgbClr val="5C5C5C"/>
                </a:solidFill>
                <a:latin typeface="Iowan Old Style Roman"/>
                <a:ea typeface="Iowan Old Style Roman"/>
                <a:cs typeface="Iowan Old Style Roman"/>
                <a:sym typeface="Iowan Old Style Roman"/>
              </a:defRPr>
            </a:lvl3pPr>
            <a:lvl4pPr marL="1142959" indent="-285740">
              <a:spcBef>
                <a:spcPts val="1266"/>
              </a:spcBef>
              <a:buFont typeface="Zapf Dingbats"/>
              <a:buChar char="➤"/>
              <a:defRPr sz="1969">
                <a:solidFill>
                  <a:srgbClr val="5C5C5C"/>
                </a:solidFill>
                <a:latin typeface="Iowan Old Style Roman"/>
                <a:ea typeface="Iowan Old Style Roman"/>
                <a:cs typeface="Iowan Old Style Roman"/>
                <a:sym typeface="Iowan Old Style Roman"/>
              </a:defRPr>
            </a:lvl4pPr>
            <a:lvl5pPr marL="1428699" indent="-285740">
              <a:spcBef>
                <a:spcPts val="1266"/>
              </a:spcBef>
              <a:buFont typeface="Zapf Dingbats"/>
              <a:buChar char="➤"/>
              <a:defRPr sz="1969">
                <a:solidFill>
                  <a:srgbClr val="5C5C5C"/>
                </a:solidFill>
                <a:latin typeface="Iowan Old Style Roman"/>
                <a:ea typeface="Iowan Old Style Roman"/>
                <a:cs typeface="Iowan Old Style Roman"/>
                <a:sym typeface="Iowan Old Style Roman"/>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0" name="Shape 130"/>
          <p:cNvSpPr>
            <a:spLocks noGrp="1"/>
          </p:cNvSpPr>
          <p:nvPr>
            <p:ph type="sldNum" sz="quarter" idx="2"/>
          </p:nvPr>
        </p:nvSpPr>
        <p:spPr>
          <a:xfrm>
            <a:off x="11325982" y="6465094"/>
            <a:ext cx="290030" cy="241102"/>
          </a:xfrm>
          <a:prstGeom prst="rect">
            <a:avLst/>
          </a:prstGeom>
        </p:spPr>
        <p:txBody>
          <a:bodyPr/>
          <a:lstStyle>
            <a:lvl1pPr algn="r">
              <a:defRPr sz="1125">
                <a:solidFill>
                  <a:srgbClr val="747676"/>
                </a:solidFill>
                <a:latin typeface="DIN Alternate"/>
                <a:ea typeface="DIN Alternate"/>
                <a:cs typeface="DIN Alternate"/>
                <a:sym typeface="DIN Alternate"/>
              </a:defRPr>
            </a:lvl1pPr>
          </a:lstStyle>
          <a:p>
            <a:fld id="{86CB4B4D-7CA3-9044-876B-883B54F8677D}" type="slidenum">
              <a:t>‹nr.›</a:t>
            </a:fld>
            <a:endParaRPr/>
          </a:p>
        </p:txBody>
      </p:sp>
    </p:spTree>
    <p:extLst>
      <p:ext uri="{BB962C8B-B14F-4D97-AF65-F5344CB8AC3E}">
        <p14:creationId xmlns:p14="http://schemas.microsoft.com/office/powerpoint/2010/main" val="25028129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el en object">
    <p:spTree>
      <p:nvGrpSpPr>
        <p:cNvPr id="1" name=""/>
        <p:cNvGrpSpPr/>
        <p:nvPr/>
      </p:nvGrpSpPr>
      <p:grpSpPr>
        <a:xfrm>
          <a:off x="0" y="0"/>
          <a:ext cx="0" cy="0"/>
          <a:chOff x="0" y="0"/>
          <a:chExt cx="0" cy="0"/>
        </a:xfrm>
      </p:grpSpPr>
      <p:sp>
        <p:nvSpPr>
          <p:cNvPr id="117" name="Shape 117"/>
          <p:cNvSpPr>
            <a:spLocks noGrp="1"/>
          </p:cNvSpPr>
          <p:nvPr>
            <p:ph type="title"/>
          </p:nvPr>
        </p:nvSpPr>
        <p:spPr>
          <a:xfrm>
            <a:off x="838199" y="1131092"/>
            <a:ext cx="10515602" cy="994174"/>
          </a:xfrm>
          <a:prstGeom prst="rect">
            <a:avLst/>
          </a:prstGeom>
        </p:spPr>
        <p:txBody>
          <a:bodyPr lIns="40640" tIns="40640" rIns="40640" bIns="40640"/>
          <a:lstStyle>
            <a:lvl1pPr algn="l" defTabSz="914367">
              <a:lnSpc>
                <a:spcPct val="90000"/>
              </a:lnSpc>
              <a:defRPr sz="4359">
                <a:uFill>
                  <a:solidFill>
                    <a:srgbClr val="000000"/>
                  </a:solidFill>
                </a:uFill>
                <a:latin typeface="Helvetica"/>
                <a:ea typeface="Helvetica"/>
                <a:cs typeface="Helvetica"/>
                <a:sym typeface="Helvetica"/>
              </a:defRPr>
            </a:lvl1pPr>
          </a:lstStyle>
          <a:p>
            <a:r>
              <a:t>Titeltekst</a:t>
            </a:r>
          </a:p>
        </p:txBody>
      </p:sp>
      <p:sp>
        <p:nvSpPr>
          <p:cNvPr id="118" name="Shape 118"/>
          <p:cNvSpPr>
            <a:spLocks noGrp="1"/>
          </p:cNvSpPr>
          <p:nvPr>
            <p:ph type="body" idx="1"/>
          </p:nvPr>
        </p:nvSpPr>
        <p:spPr>
          <a:xfrm>
            <a:off x="838199" y="2226468"/>
            <a:ext cx="10515602" cy="3263505"/>
          </a:xfrm>
          <a:prstGeom prst="rect">
            <a:avLst/>
          </a:prstGeom>
        </p:spPr>
        <p:txBody>
          <a:bodyPr lIns="40640" tIns="40640" rIns="40640" bIns="40640" anchor="t"/>
          <a:lstStyle>
            <a:lvl1pPr marL="218131" indent="-218131" defTabSz="914367">
              <a:lnSpc>
                <a:spcPct val="90000"/>
              </a:lnSpc>
              <a:spcBef>
                <a:spcPts val="984"/>
              </a:spcBef>
              <a:buClr>
                <a:srgbClr val="000000"/>
              </a:buClr>
              <a:buSzPct val="100000"/>
              <a:buFont typeface="Arial"/>
              <a:defRPr sz="2672">
                <a:uFill>
                  <a:solidFill>
                    <a:srgbClr val="000000"/>
                  </a:solidFill>
                </a:uFill>
                <a:latin typeface="Calibri"/>
                <a:ea typeface="Calibri"/>
                <a:cs typeface="Calibri"/>
                <a:sym typeface="Calibri"/>
              </a:defRPr>
            </a:lvl1pPr>
            <a:lvl2pPr marL="575944" indent="-254487" defTabSz="914367">
              <a:lnSpc>
                <a:spcPct val="90000"/>
              </a:lnSpc>
              <a:spcBef>
                <a:spcPts val="984"/>
              </a:spcBef>
              <a:buClr>
                <a:srgbClr val="000000"/>
              </a:buClr>
              <a:buSzPct val="100000"/>
              <a:buFont typeface="Arial"/>
              <a:defRPr sz="2672">
                <a:uFill>
                  <a:solidFill>
                    <a:srgbClr val="000000"/>
                  </a:solidFill>
                </a:uFill>
                <a:latin typeface="Calibri"/>
                <a:ea typeface="Calibri"/>
                <a:cs typeface="Calibri"/>
                <a:sym typeface="Calibri"/>
              </a:defRPr>
            </a:lvl2pPr>
            <a:lvl3pPr marL="948298" indent="-305384" defTabSz="914367">
              <a:lnSpc>
                <a:spcPct val="90000"/>
              </a:lnSpc>
              <a:spcBef>
                <a:spcPts val="984"/>
              </a:spcBef>
              <a:buClr>
                <a:srgbClr val="000000"/>
              </a:buClr>
              <a:buSzPct val="100000"/>
              <a:buFont typeface="Arial"/>
              <a:defRPr sz="2672">
                <a:uFill>
                  <a:solidFill>
                    <a:srgbClr val="000000"/>
                  </a:solidFill>
                </a:uFill>
                <a:latin typeface="Calibri"/>
                <a:ea typeface="Calibri"/>
                <a:cs typeface="Calibri"/>
                <a:sym typeface="Calibri"/>
              </a:defRPr>
            </a:lvl3pPr>
            <a:lvl4pPr marL="1303688" indent="-339316" defTabSz="914367">
              <a:lnSpc>
                <a:spcPct val="90000"/>
              </a:lnSpc>
              <a:spcBef>
                <a:spcPts val="984"/>
              </a:spcBef>
              <a:buClr>
                <a:srgbClr val="000000"/>
              </a:buClr>
              <a:buSzPct val="100000"/>
              <a:buFont typeface="Arial"/>
              <a:defRPr sz="2672">
                <a:uFill>
                  <a:solidFill>
                    <a:srgbClr val="000000"/>
                  </a:solidFill>
                </a:uFill>
                <a:latin typeface="Calibri"/>
                <a:ea typeface="Calibri"/>
                <a:cs typeface="Calibri"/>
                <a:sym typeface="Calibri"/>
              </a:defRPr>
            </a:lvl4pPr>
            <a:lvl5pPr marL="1625145" indent="-339316" defTabSz="914367">
              <a:lnSpc>
                <a:spcPct val="90000"/>
              </a:lnSpc>
              <a:spcBef>
                <a:spcPts val="984"/>
              </a:spcBef>
              <a:buClr>
                <a:srgbClr val="000000"/>
              </a:buClr>
              <a:buSzPct val="100000"/>
              <a:buFont typeface="Arial"/>
              <a:defRPr sz="2672">
                <a:uFill>
                  <a:solidFill>
                    <a:srgbClr val="000000"/>
                  </a:solidFill>
                </a:uFill>
                <a:latin typeface="Calibri"/>
                <a:ea typeface="Calibri"/>
                <a:cs typeface="Calibri"/>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9" name="Shape 119"/>
          <p:cNvSpPr>
            <a:spLocks noGrp="1"/>
          </p:cNvSpPr>
          <p:nvPr>
            <p:ph type="sldNum" sz="quarter" idx="2"/>
          </p:nvPr>
        </p:nvSpPr>
        <p:spPr>
          <a:xfrm>
            <a:off x="11065892" y="5689700"/>
            <a:ext cx="287909" cy="226815"/>
          </a:xfrm>
          <a:prstGeom prst="rect">
            <a:avLst/>
          </a:prstGeom>
        </p:spPr>
        <p:txBody>
          <a:bodyPr lIns="40640" tIns="40640" rIns="40640" bIns="40640" anchor="ctr"/>
          <a:lstStyle>
            <a:lvl1pPr algn="r" defTabSz="914367">
              <a:defRPr sz="1125">
                <a:solidFill>
                  <a:srgbClr val="9A9A9A"/>
                </a:solidFill>
                <a:uFill>
                  <a:solidFill>
                    <a:srgbClr val="9A9A9A"/>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30728512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146" name="Shape 146"/>
          <p:cNvSpPr>
            <a:spLocks noGrp="1"/>
          </p:cNvSpPr>
          <p:nvPr>
            <p:ph type="body" sz="quarter" idx="13"/>
          </p:nvPr>
        </p:nvSpPr>
        <p:spPr>
          <a:xfrm>
            <a:off x="535781" y="1107281"/>
            <a:ext cx="11120438" cy="0"/>
          </a:xfrm>
          <a:prstGeom prst="line">
            <a:avLst/>
          </a:prstGeom>
          <a:ln w="38100" cap="rnd">
            <a:solidFill>
              <a:srgbClr val="747676"/>
            </a:solidFill>
            <a:custDash>
              <a:ds d="100000" sp="200000"/>
            </a:custDash>
            <a:round/>
          </a:ln>
        </p:spPr>
        <p:txBody>
          <a:bodyPr>
            <a:noAutofit/>
          </a:bodyPr>
          <a:lstStyle>
            <a:lvl1pPr marL="0" indent="0" defTabSz="321457">
              <a:spcBef>
                <a:spcPts val="0"/>
              </a:spcBef>
              <a:buSzTx/>
              <a:buNone/>
              <a:defRPr sz="1200">
                <a:latin typeface="Helvetica"/>
                <a:cs typeface="Helvetica"/>
                <a:sym typeface="Helvetica"/>
              </a:defRPr>
            </a:lvl1pPr>
          </a:lstStyle>
          <a:p>
            <a:pPr marL="0" indent="0" defTabSz="457200">
              <a:spcBef>
                <a:spcPts val="0"/>
              </a:spcBef>
              <a:buSzTx/>
              <a:buNone/>
              <a:defRPr sz="1200">
                <a:latin typeface="Helvetica"/>
                <a:ea typeface="Helvetica"/>
                <a:cs typeface="Helvetica"/>
                <a:sym typeface="Helvetica"/>
              </a:defRPr>
            </a:pPr>
            <a:endParaRPr/>
          </a:p>
        </p:txBody>
      </p:sp>
      <p:sp>
        <p:nvSpPr>
          <p:cNvPr id="147" name="Shape 147"/>
          <p:cNvSpPr>
            <a:spLocks noGrp="1"/>
          </p:cNvSpPr>
          <p:nvPr>
            <p:ph type="title"/>
          </p:nvPr>
        </p:nvSpPr>
        <p:spPr>
          <a:xfrm>
            <a:off x="535781" y="508992"/>
            <a:ext cx="11120438" cy="508992"/>
          </a:xfrm>
          <a:prstGeom prst="rect">
            <a:avLst/>
          </a:prstGeom>
        </p:spPr>
        <p:txBody>
          <a:bodyPr anchor="t"/>
          <a:lstStyle>
            <a:lvl1pPr algn="l">
              <a:spcBef>
                <a:spcPts val="1617"/>
              </a:spcBef>
              <a:defRPr sz="3656" cap="all">
                <a:solidFill>
                  <a:srgbClr val="747676"/>
                </a:solidFill>
                <a:latin typeface="DIN Condensed"/>
                <a:ea typeface="DIN Condensed"/>
                <a:cs typeface="DIN Condensed"/>
                <a:sym typeface="DIN Condensed"/>
              </a:defRPr>
            </a:lvl1pPr>
          </a:lstStyle>
          <a:p>
            <a:r>
              <a:t>Titeltekst</a:t>
            </a:r>
          </a:p>
        </p:txBody>
      </p:sp>
      <p:sp>
        <p:nvSpPr>
          <p:cNvPr id="148" name="Shape 148"/>
          <p:cNvSpPr>
            <a:spLocks noGrp="1"/>
          </p:cNvSpPr>
          <p:nvPr>
            <p:ph type="sldNum" sz="quarter" idx="2"/>
          </p:nvPr>
        </p:nvSpPr>
        <p:spPr>
          <a:xfrm>
            <a:off x="11325982" y="6465094"/>
            <a:ext cx="290030" cy="241102"/>
          </a:xfrm>
          <a:prstGeom prst="rect">
            <a:avLst/>
          </a:prstGeom>
        </p:spPr>
        <p:txBody>
          <a:bodyPr/>
          <a:lstStyle>
            <a:lvl1pPr algn="r">
              <a:defRPr sz="1125">
                <a:solidFill>
                  <a:srgbClr val="747676"/>
                </a:solidFill>
                <a:latin typeface="DIN Alternate"/>
                <a:ea typeface="DIN Alternate"/>
                <a:cs typeface="DIN Alternate"/>
                <a:sym typeface="DIN Alternate"/>
              </a:defRPr>
            </a:lvl1pPr>
          </a:lstStyle>
          <a:p>
            <a:fld id="{86CB4B4D-7CA3-9044-876B-883B54F8677D}" type="slidenum">
              <a:t>‹nr.›</a:t>
            </a:fld>
            <a:endParaRPr/>
          </a:p>
        </p:txBody>
      </p:sp>
    </p:spTree>
    <p:extLst>
      <p:ext uri="{BB962C8B-B14F-4D97-AF65-F5344CB8AC3E}">
        <p14:creationId xmlns:p14="http://schemas.microsoft.com/office/powerpoint/2010/main" val="21733317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2226148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1453485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31948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3711322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3/28/2022</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206055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3B91C-1FE6-4686-A10B-422A2E93221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1CC46B9-F29D-476E-84F9-BC7A4F61FAB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1F0D03-114F-4E48-AFCE-99926180FD0F}"/>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5" name="Tijdelijke aanduiding voor voettekst 4">
            <a:extLst>
              <a:ext uri="{FF2B5EF4-FFF2-40B4-BE49-F238E27FC236}">
                <a16:creationId xmlns:a16="http://schemas.microsoft.com/office/drawing/2014/main" id="{A108E61E-4FE9-4112-B76C-A96FD606ED9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0588B8-E0EC-4E7C-AED4-7220F5587471}"/>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2370316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418169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1484410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201400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4210981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2812687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3/28/2022</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‹nr.›</a:t>
            </a:fld>
            <a:endParaRPr lang="en-US"/>
          </a:p>
        </p:txBody>
      </p:sp>
    </p:spTree>
    <p:extLst>
      <p:ext uri="{BB962C8B-B14F-4D97-AF65-F5344CB8AC3E}">
        <p14:creationId xmlns:p14="http://schemas.microsoft.com/office/powerpoint/2010/main" val="3020476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38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719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ekst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sz="4000" b="1">
                <a:solidFill>
                  <a:srgbClr val="00457C"/>
                </a:solidFill>
              </a:defRPr>
            </a:lvl1pPr>
          </a:lstStyle>
          <a:p>
            <a:r>
              <a:rPr lang="nl-NL"/>
              <a:t>Klik om stijl te bewerken</a:t>
            </a:r>
            <a:endParaRPr lang="nl-NL" dirty="0"/>
          </a:p>
        </p:txBody>
      </p:sp>
      <p:sp>
        <p:nvSpPr>
          <p:cNvPr id="3" name="Tijdelijke aanduiding voor inhoud 2"/>
          <p:cNvSpPr>
            <a:spLocks noGrp="1"/>
          </p:cNvSpPr>
          <p:nvPr>
            <p:ph idx="1"/>
          </p:nvPr>
        </p:nvSpPr>
        <p:spPr>
          <a:xfrm>
            <a:off x="609600" y="1600201"/>
            <a:ext cx="10972800" cy="4525963"/>
          </a:xfrm>
          <a:prstGeom prst="rect">
            <a:avLst/>
          </a:prstGeom>
        </p:spPr>
        <p:txBody>
          <a:bodyPr/>
          <a:lstStyle>
            <a:lvl1pPr>
              <a:defRPr>
                <a:solidFill>
                  <a:srgbClr val="00457C"/>
                </a:solidFill>
              </a:defRPr>
            </a:lvl1pPr>
            <a:lvl2pPr marL="684000" indent="-342000">
              <a:defRPr>
                <a:solidFill>
                  <a:srgbClr val="00457C"/>
                </a:solidFill>
              </a:defRPr>
            </a:lvl2pPr>
            <a:lvl3pPr marL="1026000" indent="-342000">
              <a:spcBef>
                <a:spcPts val="0"/>
              </a:spcBef>
              <a:defRPr>
                <a:solidFill>
                  <a:srgbClr val="00457C"/>
                </a:solidFill>
              </a:defRPr>
            </a:lvl3pPr>
            <a:lvl4pPr marL="1368000" indent="-342000">
              <a:defRPr>
                <a:solidFill>
                  <a:srgbClr val="00457C"/>
                </a:solidFill>
              </a:defRPr>
            </a:lvl4pPr>
            <a:lvl5pPr marL="1710000" indent="-342000">
              <a:spcBef>
                <a:spcPts val="0"/>
              </a:spcBef>
              <a:defRPr>
                <a:solidFill>
                  <a:srgbClr val="00457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lvl1pPr>
              <a:defRPr>
                <a:solidFill>
                  <a:srgbClr val="00457C"/>
                </a:solidFill>
              </a:defRPr>
            </a:lvl1pPr>
          </a:lstStyle>
          <a:p>
            <a:endParaRPr lang="nl-NL" dirty="0"/>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solidFill>
                  <a:srgbClr val="00457C"/>
                </a:solidFill>
              </a:defRPr>
            </a:lvl1pPr>
          </a:lstStyle>
          <a:p>
            <a:fld id="{140FF2D0-4F7F-564F-9949-CEB9B7F48B0D}" type="slidenum">
              <a:rPr lang="nl-NL" smtClean="0"/>
              <a:pPr/>
              <a:t>‹nr.›</a:t>
            </a:fld>
            <a:endParaRPr lang="nl-NL" dirty="0"/>
          </a:p>
        </p:txBody>
      </p:sp>
      <p:sp>
        <p:nvSpPr>
          <p:cNvPr id="8" name="Tekstvak 7"/>
          <p:cNvSpPr txBox="1"/>
          <p:nvPr userDrawn="1"/>
        </p:nvSpPr>
        <p:spPr>
          <a:xfrm>
            <a:off x="-1179084" y="401045"/>
            <a:ext cx="184731" cy="369332"/>
          </a:xfrm>
          <a:prstGeom prst="rect">
            <a:avLst/>
          </a:prstGeom>
          <a:noFill/>
        </p:spPr>
        <p:txBody>
          <a:bodyPr wrap="none" rtlCol="0">
            <a:spAutoFit/>
          </a:bodyPr>
          <a:lstStyle/>
          <a:p>
            <a:endParaRPr lang="nl-NL" sz="1800" dirty="0">
              <a:solidFill>
                <a:srgbClr val="00457C"/>
              </a:solidFill>
            </a:endParaRPr>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258037"/>
            <a:ext cx="1333158" cy="477130"/>
          </a:xfrm>
          <a:prstGeom prst="rect">
            <a:avLst/>
          </a:prstGeom>
        </p:spPr>
      </p:pic>
    </p:spTree>
    <p:extLst>
      <p:ext uri="{BB962C8B-B14F-4D97-AF65-F5344CB8AC3E}">
        <p14:creationId xmlns:p14="http://schemas.microsoft.com/office/powerpoint/2010/main" val="559957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ekstpagina - 2 kolomm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sz="4000" b="1">
                <a:solidFill>
                  <a:srgbClr val="00457C"/>
                </a:solidFill>
              </a:defRPr>
            </a:lvl1pPr>
          </a:lstStyle>
          <a:p>
            <a:r>
              <a:rPr lang="nl-NL"/>
              <a:t>Klik om stijl te bewerken</a:t>
            </a:r>
            <a:endParaRPr lang="nl-NL" dirty="0"/>
          </a:p>
        </p:txBody>
      </p:sp>
      <p:sp>
        <p:nvSpPr>
          <p:cNvPr id="3" name="Tijdelijke aanduiding voor inhoud 2"/>
          <p:cNvSpPr>
            <a:spLocks noGrp="1"/>
          </p:cNvSpPr>
          <p:nvPr>
            <p:ph sz="half" idx="1"/>
          </p:nvPr>
        </p:nvSpPr>
        <p:spPr>
          <a:xfrm>
            <a:off x="609600" y="1600201"/>
            <a:ext cx="5384800" cy="4525963"/>
          </a:xfrm>
          <a:prstGeom prst="rect">
            <a:avLst/>
          </a:prstGeom>
        </p:spPr>
        <p:txBody>
          <a:bodyPr/>
          <a:lstStyle>
            <a:lvl1pPr>
              <a:defRPr sz="2800" baseline="0">
                <a:solidFill>
                  <a:srgbClr val="00457C"/>
                </a:solidFill>
              </a:defRPr>
            </a:lvl1pPr>
            <a:lvl2pPr>
              <a:defRPr sz="2400">
                <a:solidFill>
                  <a:srgbClr val="00457C"/>
                </a:solidFill>
              </a:defRPr>
            </a:lvl2pPr>
            <a:lvl3pPr>
              <a:defRPr sz="2000">
                <a:solidFill>
                  <a:srgbClr val="00457C"/>
                </a:solidFill>
              </a:defRPr>
            </a:lvl3pPr>
            <a:lvl4pPr>
              <a:defRPr sz="1800">
                <a:solidFill>
                  <a:srgbClr val="00457C"/>
                </a:solidFill>
              </a:defRPr>
            </a:lvl4pPr>
            <a:lvl5pPr>
              <a:defRPr sz="1800">
                <a:solidFill>
                  <a:srgbClr val="00457C"/>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a:prstGeom prst="rect">
            <a:avLst/>
          </a:prstGeom>
        </p:spPr>
        <p:txBody>
          <a:bodyPr/>
          <a:lstStyle>
            <a:lvl1pPr>
              <a:defRPr sz="2800">
                <a:solidFill>
                  <a:srgbClr val="00457C"/>
                </a:solidFill>
              </a:defRPr>
            </a:lvl1pPr>
            <a:lvl2pPr>
              <a:defRPr sz="2400">
                <a:solidFill>
                  <a:srgbClr val="00457C"/>
                </a:solidFill>
              </a:defRPr>
            </a:lvl2pPr>
            <a:lvl3pPr>
              <a:defRPr sz="2000">
                <a:solidFill>
                  <a:srgbClr val="00457C"/>
                </a:solidFill>
              </a:defRPr>
            </a:lvl3pPr>
            <a:lvl4pPr>
              <a:defRPr sz="1800">
                <a:solidFill>
                  <a:srgbClr val="00457C"/>
                </a:solidFill>
              </a:defRPr>
            </a:lvl4pPr>
            <a:lvl5pPr>
              <a:defRPr sz="1800">
                <a:solidFill>
                  <a:srgbClr val="00457C"/>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lvl1pPr>
              <a:defRPr>
                <a:solidFill>
                  <a:srgbClr val="00457C"/>
                </a:solidFill>
              </a:defRPr>
            </a:lvl1pPr>
          </a:lstStyle>
          <a:p>
            <a:endParaRPr lang="nl-NL"/>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lvl1pPr>
              <a:defRPr>
                <a:solidFill>
                  <a:srgbClr val="00457C"/>
                </a:solidFill>
              </a:defRPr>
            </a:lvl1pPr>
          </a:lstStyle>
          <a:p>
            <a:fld id="{140FF2D0-4F7F-564F-9949-CEB9B7F48B0D}" type="slidenum">
              <a:rPr lang="nl-NL" smtClean="0"/>
              <a:pPr/>
              <a:t>‹nr.›</a:t>
            </a:fld>
            <a:endParaRPr lang="nl-NL"/>
          </a:p>
        </p:txBody>
      </p:sp>
      <p:sp>
        <p:nvSpPr>
          <p:cNvPr id="9" name="Tekstvak 8"/>
          <p:cNvSpPr txBox="1"/>
          <p:nvPr userDrawn="1"/>
        </p:nvSpPr>
        <p:spPr>
          <a:xfrm>
            <a:off x="-1179084" y="401045"/>
            <a:ext cx="184731" cy="369332"/>
          </a:xfrm>
          <a:prstGeom prst="rect">
            <a:avLst/>
          </a:prstGeom>
          <a:noFill/>
        </p:spPr>
        <p:txBody>
          <a:bodyPr wrap="none" rtlCol="0">
            <a:spAutoFit/>
          </a:bodyPr>
          <a:lstStyle/>
          <a:p>
            <a:endParaRPr lang="nl-NL" sz="1800" dirty="0">
              <a:solidFill>
                <a:srgbClr val="00457C"/>
              </a:solidFill>
            </a:endParaRPr>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258037"/>
            <a:ext cx="1333158" cy="477130"/>
          </a:xfrm>
          <a:prstGeom prst="rect">
            <a:avLst/>
          </a:prstGeom>
        </p:spPr>
      </p:pic>
    </p:spTree>
    <p:extLst>
      <p:ext uri="{BB962C8B-B14F-4D97-AF65-F5344CB8AC3E}">
        <p14:creationId xmlns:p14="http://schemas.microsoft.com/office/powerpoint/2010/main" val="309399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5317B-39C6-4761-9E5C-21BCD79FA08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AEEF5BE-EC38-4767-AC33-C87B6069D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C62F783-F5B4-44ED-BA15-D2153AF4DADA}"/>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5" name="Tijdelijke aanduiding voor voettekst 4">
            <a:extLst>
              <a:ext uri="{FF2B5EF4-FFF2-40B4-BE49-F238E27FC236}">
                <a16:creationId xmlns:a16="http://schemas.microsoft.com/office/drawing/2014/main" id="{2476C18C-50E5-4596-A0C4-33A14DF387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2C321E-5347-4D64-B62E-C6FF3722E5DC}"/>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3680815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spagin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274638"/>
            <a:ext cx="10972800" cy="1143000"/>
          </a:xfrm>
          <a:prstGeom prst="rect">
            <a:avLst/>
          </a:prstGeom>
        </p:spPr>
        <p:txBody>
          <a:bodyPr/>
          <a:lstStyle>
            <a:lvl1pPr>
              <a:defRPr sz="4000" b="1">
                <a:solidFill>
                  <a:srgbClr val="00457C"/>
                </a:solidFill>
              </a:defRPr>
            </a:lvl1pPr>
          </a:lstStyle>
          <a:p>
            <a:r>
              <a:rPr lang="nl-NL" dirty="0"/>
              <a:t>Titel</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258037"/>
            <a:ext cx="1333158" cy="477130"/>
          </a:xfrm>
          <a:prstGeom prst="rect">
            <a:avLst/>
          </a:prstGeom>
        </p:spPr>
      </p:pic>
    </p:spTree>
    <p:extLst>
      <p:ext uri="{BB962C8B-B14F-4D97-AF65-F5344CB8AC3E}">
        <p14:creationId xmlns:p14="http://schemas.microsoft.com/office/powerpoint/2010/main" val="1167203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ot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kstvak 12"/>
          <p:cNvSpPr txBox="1"/>
          <p:nvPr userDrawn="1"/>
        </p:nvSpPr>
        <p:spPr>
          <a:xfrm>
            <a:off x="9391641" y="4268974"/>
            <a:ext cx="2228850" cy="990015"/>
          </a:xfrm>
          <a:prstGeom prst="rect">
            <a:avLst/>
          </a:prstGeom>
          <a:noFill/>
        </p:spPr>
        <p:txBody>
          <a:bodyPr wrap="square" rtlCol="0">
            <a:spAutoFit/>
          </a:bodyPr>
          <a:lstStyle/>
          <a:p>
            <a:pPr algn="r">
              <a:lnSpc>
                <a:spcPts val="1400"/>
              </a:lnSpc>
            </a:pPr>
            <a:r>
              <a:rPr lang="nl-NL" sz="1400" b="1" dirty="0">
                <a:solidFill>
                  <a:schemeClr val="bg1"/>
                </a:solidFill>
              </a:rPr>
              <a:t>Sardes</a:t>
            </a:r>
          </a:p>
          <a:p>
            <a:pPr algn="r">
              <a:lnSpc>
                <a:spcPts val="1400"/>
              </a:lnSpc>
            </a:pPr>
            <a:r>
              <a:rPr lang="nl-NL" sz="1400" b="0" dirty="0">
                <a:solidFill>
                  <a:schemeClr val="bg1"/>
                </a:solidFill>
              </a:rPr>
              <a:t>Postbus 2357</a:t>
            </a:r>
          </a:p>
          <a:p>
            <a:pPr algn="r">
              <a:lnSpc>
                <a:spcPts val="1400"/>
              </a:lnSpc>
            </a:pPr>
            <a:r>
              <a:rPr lang="nl-NL" sz="1400" b="0" dirty="0">
                <a:solidFill>
                  <a:schemeClr val="bg1"/>
                </a:solidFill>
              </a:rPr>
              <a:t>3500 GJ Utrecht</a:t>
            </a:r>
          </a:p>
          <a:p>
            <a:pPr algn="r">
              <a:lnSpc>
                <a:spcPts val="1400"/>
              </a:lnSpc>
            </a:pPr>
            <a:r>
              <a:rPr lang="nl-NL" sz="1400" b="0" dirty="0">
                <a:solidFill>
                  <a:schemeClr val="bg1"/>
                </a:solidFill>
              </a:rPr>
              <a:t>Lange </a:t>
            </a:r>
            <a:r>
              <a:rPr lang="nl-NL" sz="1400" b="0" dirty="0" err="1">
                <a:solidFill>
                  <a:schemeClr val="bg1"/>
                </a:solidFill>
              </a:rPr>
              <a:t>Viestraat</a:t>
            </a:r>
            <a:r>
              <a:rPr lang="nl-NL" sz="1400" b="0" dirty="0">
                <a:solidFill>
                  <a:schemeClr val="bg1"/>
                </a:solidFill>
              </a:rPr>
              <a:t> 371</a:t>
            </a:r>
          </a:p>
          <a:p>
            <a:pPr algn="r">
              <a:lnSpc>
                <a:spcPts val="1400"/>
              </a:lnSpc>
            </a:pPr>
            <a:r>
              <a:rPr lang="nl-NL" sz="1400" b="0" dirty="0">
                <a:solidFill>
                  <a:schemeClr val="bg1"/>
                </a:solidFill>
              </a:rPr>
              <a:t>3511 BK Utrecht</a:t>
            </a:r>
          </a:p>
        </p:txBody>
      </p:sp>
      <p:pic>
        <p:nvPicPr>
          <p:cNvPr id="22" name="Afbeelding 21"/>
          <p:cNvPicPr/>
          <p:nvPr userDrawn="1"/>
        </p:nvPicPr>
        <p:blipFill>
          <a:blip r:embed="rId3" cstate="print">
            <a:extLst>
              <a:ext uri="{28A0092B-C50C-407E-A947-70E740481C1C}">
                <a14:useLocalDpi xmlns:a14="http://schemas.microsoft.com/office/drawing/2010/main" val="0"/>
              </a:ext>
            </a:extLst>
          </a:blip>
          <a:stretch>
            <a:fillRect/>
          </a:stretch>
        </p:blipFill>
        <p:spPr>
          <a:xfrm>
            <a:off x="11389676" y="5226501"/>
            <a:ext cx="128905" cy="136525"/>
          </a:xfrm>
          <a:prstGeom prst="rect">
            <a:avLst/>
          </a:prstGeom>
        </p:spPr>
      </p:pic>
      <p:sp>
        <p:nvSpPr>
          <p:cNvPr id="14" name="Rechthoek 13"/>
          <p:cNvSpPr/>
          <p:nvPr userDrawn="1"/>
        </p:nvSpPr>
        <p:spPr>
          <a:xfrm>
            <a:off x="9101123" y="5181626"/>
            <a:ext cx="2336005" cy="992516"/>
          </a:xfrm>
          <a:prstGeom prst="rect">
            <a:avLst/>
          </a:prstGeom>
        </p:spPr>
        <p:txBody>
          <a:bodyPr wrap="square">
            <a:spAutoFit/>
          </a:bodyPr>
          <a:lstStyle/>
          <a:p>
            <a:pPr algn="r">
              <a:lnSpc>
                <a:spcPts val="1400"/>
              </a:lnSpc>
              <a:tabLst>
                <a:tab pos="2520000" algn="r"/>
                <a:tab pos="4320000" algn="r"/>
              </a:tabLst>
            </a:pPr>
            <a:r>
              <a:rPr lang="nl-NL" sz="1400" b="0" dirty="0">
                <a:solidFill>
                  <a:schemeClr val="bg1"/>
                </a:solidFill>
              </a:rPr>
              <a:t>(030) 232 62 00</a:t>
            </a:r>
          </a:p>
          <a:p>
            <a:pPr algn="r">
              <a:lnSpc>
                <a:spcPts val="1400"/>
              </a:lnSpc>
              <a:tabLst>
                <a:tab pos="2520000" algn="r"/>
                <a:tab pos="4320000" algn="r"/>
              </a:tabLst>
            </a:pPr>
            <a:r>
              <a:rPr lang="nl-NL" sz="1400" b="0" dirty="0">
                <a:solidFill>
                  <a:schemeClr val="bg1"/>
                </a:solidFill>
              </a:rPr>
              <a:t>secretariaat@sardes.nl</a:t>
            </a:r>
          </a:p>
          <a:p>
            <a:pPr algn="r">
              <a:lnSpc>
                <a:spcPts val="1400"/>
              </a:lnSpc>
              <a:tabLst>
                <a:tab pos="2520000" algn="r"/>
                <a:tab pos="4320000" algn="r"/>
              </a:tabLst>
            </a:pPr>
            <a:r>
              <a:rPr lang="nl-NL" sz="1400" b="0" dirty="0">
                <a:solidFill>
                  <a:schemeClr val="bg1"/>
                </a:solidFill>
              </a:rPr>
              <a:t> www.sardes.nl</a:t>
            </a:r>
          </a:p>
          <a:p>
            <a:pPr algn="r">
              <a:lnSpc>
                <a:spcPts val="1400"/>
              </a:lnSpc>
              <a:tabLst>
                <a:tab pos="2520000" algn="r"/>
                <a:tab pos="4320000" algn="r"/>
              </a:tabLst>
            </a:pPr>
            <a:r>
              <a:rPr lang="nl-NL" sz="1400" b="0" dirty="0">
                <a:solidFill>
                  <a:schemeClr val="bg1"/>
                </a:solidFill>
              </a:rPr>
              <a:t>   @</a:t>
            </a:r>
            <a:r>
              <a:rPr lang="nl-NL" sz="1400" b="0" dirty="0" err="1">
                <a:solidFill>
                  <a:schemeClr val="bg1"/>
                </a:solidFill>
              </a:rPr>
              <a:t>SardesUtrecht</a:t>
            </a:r>
            <a:endParaRPr lang="nl-NL" sz="1400" b="0" dirty="0">
              <a:solidFill>
                <a:schemeClr val="bg1"/>
              </a:solidFill>
            </a:endParaRPr>
          </a:p>
          <a:p>
            <a:pPr algn="r">
              <a:lnSpc>
                <a:spcPts val="1400"/>
              </a:lnSpc>
              <a:tabLst>
                <a:tab pos="2520000" algn="r"/>
                <a:tab pos="4320000" algn="r"/>
              </a:tabLst>
            </a:pPr>
            <a:r>
              <a:rPr lang="nl-NL" sz="1400" b="0" dirty="0">
                <a:solidFill>
                  <a:schemeClr val="bg1"/>
                </a:solidFill>
              </a:rPr>
              <a:t> facebook.com/</a:t>
            </a:r>
            <a:r>
              <a:rPr lang="nl-NL" sz="1400" b="0" dirty="0" err="1">
                <a:solidFill>
                  <a:schemeClr val="bg1"/>
                </a:solidFill>
              </a:rPr>
              <a:t>sardesBV</a:t>
            </a:r>
            <a:endParaRPr lang="nl-NL" sz="1400" b="0" dirty="0">
              <a:solidFill>
                <a:schemeClr val="bg1"/>
              </a:solidFill>
            </a:endParaRPr>
          </a:p>
        </p:txBody>
      </p:sp>
      <p:sp>
        <p:nvSpPr>
          <p:cNvPr id="15" name="Rechthoek 14"/>
          <p:cNvSpPr/>
          <p:nvPr userDrawn="1"/>
        </p:nvSpPr>
        <p:spPr>
          <a:xfrm>
            <a:off x="11297967" y="5331652"/>
            <a:ext cx="322524" cy="276999"/>
          </a:xfrm>
          <a:prstGeom prst="rect">
            <a:avLst/>
          </a:prstGeom>
        </p:spPr>
        <p:txBody>
          <a:bodyPr wrap="none">
            <a:spAutoFit/>
          </a:bodyPr>
          <a:lstStyle/>
          <a:p>
            <a:r>
              <a:rPr lang="nl-NL" sz="1200" b="1" dirty="0">
                <a:solidFill>
                  <a:schemeClr val="bg1"/>
                </a:solidFill>
              </a:rPr>
              <a:t>@</a:t>
            </a:r>
            <a:endParaRPr lang="nl-NL" sz="1200" dirty="0">
              <a:solidFill>
                <a:schemeClr val="bg1"/>
              </a:solidFill>
            </a:endParaRPr>
          </a:p>
        </p:txBody>
      </p:sp>
      <p:pic>
        <p:nvPicPr>
          <p:cNvPr id="25" name="Afbeelding 24"/>
          <p:cNvPicPr/>
          <p:nvPr userDrawn="1"/>
        </p:nvPicPr>
        <p:blipFill>
          <a:blip r:embed="rId4" cstate="print">
            <a:extLst>
              <a:ext uri="{28A0092B-C50C-407E-A947-70E740481C1C}">
                <a14:useLocalDpi xmlns:a14="http://schemas.microsoft.com/office/drawing/2010/main" val="0"/>
              </a:ext>
            </a:extLst>
          </a:blip>
          <a:stretch>
            <a:fillRect/>
          </a:stretch>
        </p:blipFill>
        <p:spPr>
          <a:xfrm>
            <a:off x="11393485" y="5608651"/>
            <a:ext cx="112395" cy="111125"/>
          </a:xfrm>
          <a:prstGeom prst="rect">
            <a:avLst/>
          </a:prstGeom>
        </p:spPr>
      </p:pic>
      <p:pic>
        <p:nvPicPr>
          <p:cNvPr id="26" name="Afbeelding 25" descr="C:\Users\ebiezen\AppData\Local\Microsoft\Windows\INetCache\Content.Word\twitter_bird_white.png"/>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386182" y="5790776"/>
            <a:ext cx="127000" cy="127000"/>
          </a:xfrm>
          <a:prstGeom prst="rect">
            <a:avLst/>
          </a:prstGeom>
          <a:noFill/>
          <a:ln>
            <a:noFill/>
          </a:ln>
        </p:spPr>
      </p:pic>
      <p:pic>
        <p:nvPicPr>
          <p:cNvPr id="27" name="Afbeelding 26"/>
          <p:cNvPicPr/>
          <p:nvPr userDrawn="1"/>
        </p:nvPicPr>
        <p:blipFill>
          <a:blip r:embed="rId6" cstate="print">
            <a:extLst>
              <a:ext uri="{28A0092B-C50C-407E-A947-70E740481C1C}">
                <a14:useLocalDpi xmlns:a14="http://schemas.microsoft.com/office/drawing/2010/main" val="0"/>
              </a:ext>
            </a:extLst>
          </a:blip>
          <a:stretch>
            <a:fillRect/>
          </a:stretch>
        </p:blipFill>
        <p:spPr>
          <a:xfrm>
            <a:off x="11389039" y="5965401"/>
            <a:ext cx="121285" cy="123825"/>
          </a:xfrm>
          <a:prstGeom prst="rect">
            <a:avLst/>
          </a:prstGeom>
        </p:spPr>
      </p:pic>
      <p:sp>
        <p:nvSpPr>
          <p:cNvPr id="16" name="Rechthoek 15"/>
          <p:cNvSpPr/>
          <p:nvPr userDrawn="1"/>
        </p:nvSpPr>
        <p:spPr>
          <a:xfrm>
            <a:off x="11620491" y="4329113"/>
            <a:ext cx="114309" cy="1760113"/>
          </a:xfrm>
          <a:prstGeom prst="rect">
            <a:avLst/>
          </a:prstGeom>
          <a:solidFill>
            <a:srgbClr val="E83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910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273589-DCBB-48FA-AC6A-7C205720C91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B536433-DA44-487C-BC1B-6255F6BAB11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221917F-5207-4C16-B377-07A2F00EB91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99C6FFF-1D88-44F9-B0F9-2D4C35D47F4F}"/>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6" name="Tijdelijke aanduiding voor voettekst 5">
            <a:extLst>
              <a:ext uri="{FF2B5EF4-FFF2-40B4-BE49-F238E27FC236}">
                <a16:creationId xmlns:a16="http://schemas.microsoft.com/office/drawing/2014/main" id="{8CBA3E8B-DEDE-4440-9662-DA4A1BF4F15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DC8ED0-4D44-43FD-861B-AB7AB2B8195E}"/>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217852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18618-8387-4714-A4C7-FDF15FB0C6C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59D827A-5309-4235-88FB-0DF9516EA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C94B796-5C1A-4385-A3C0-F5A6D24A435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B86AC11-6517-4AB9-9AFC-97BE450F1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DA221BD-E785-4D51-ACD0-63A360ECD60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6656C7F-BA64-498E-84C3-1174A466D3C8}"/>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8" name="Tijdelijke aanduiding voor voettekst 7">
            <a:extLst>
              <a:ext uri="{FF2B5EF4-FFF2-40B4-BE49-F238E27FC236}">
                <a16:creationId xmlns:a16="http://schemas.microsoft.com/office/drawing/2014/main" id="{FF3D17FF-7889-44B4-A629-0284E7EFD2E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6738855-2E4A-47DF-BCDB-D00503E7E420}"/>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81622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5D8F3-B7F9-44F1-B2A0-410975EDEF2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E5CBBFE-4424-40D3-992A-695B5BA0D7C0}"/>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4" name="Tijdelijke aanduiding voor voettekst 3">
            <a:extLst>
              <a:ext uri="{FF2B5EF4-FFF2-40B4-BE49-F238E27FC236}">
                <a16:creationId xmlns:a16="http://schemas.microsoft.com/office/drawing/2014/main" id="{60BA35E7-C998-4D75-83B3-5F62CAC23F2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45869B-0B27-4B37-B2D4-69800175DF1A}"/>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52095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A4DA320-4AC0-4669-9791-E79D4CA8DCDF}"/>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3" name="Tijdelijke aanduiding voor voettekst 2">
            <a:extLst>
              <a:ext uri="{FF2B5EF4-FFF2-40B4-BE49-F238E27FC236}">
                <a16:creationId xmlns:a16="http://schemas.microsoft.com/office/drawing/2014/main" id="{E87666DE-6F22-4055-8395-571A6BD8504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E30A770-8D55-4C3D-8103-A92E573FAB47}"/>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3793039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094DE-7DDC-4294-8235-811C389B094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850C6DA-157A-4BC2-AEED-1EB8DCE15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263963F-03F0-4C00-8687-B83572E57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CF5CDB-BEA8-477F-9F4C-4C110511D9D4}"/>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6" name="Tijdelijke aanduiding voor voettekst 5">
            <a:extLst>
              <a:ext uri="{FF2B5EF4-FFF2-40B4-BE49-F238E27FC236}">
                <a16:creationId xmlns:a16="http://schemas.microsoft.com/office/drawing/2014/main" id="{28DE5B2F-0461-4860-ABA9-7DE818E2EF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2E23227-9830-4167-963B-B7056A600998}"/>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235101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512837-921F-427A-B36A-107D4E43394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86D5884-E849-417C-91DE-97BD881D02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589043B-18EE-426E-91DF-0A42134B3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36EB2BD-638F-4884-A746-E7E4A3028808}"/>
              </a:ext>
            </a:extLst>
          </p:cNvPr>
          <p:cNvSpPr>
            <a:spLocks noGrp="1"/>
          </p:cNvSpPr>
          <p:nvPr>
            <p:ph type="dt" sz="half" idx="10"/>
          </p:nvPr>
        </p:nvSpPr>
        <p:spPr/>
        <p:txBody>
          <a:bodyPr/>
          <a:lstStyle/>
          <a:p>
            <a:fld id="{B5A91769-DFB8-4B70-AA7B-C439C0C37637}" type="datetimeFigureOut">
              <a:rPr lang="nl-NL" smtClean="0"/>
              <a:t>28-3-2022</a:t>
            </a:fld>
            <a:endParaRPr lang="nl-NL"/>
          </a:p>
        </p:txBody>
      </p:sp>
      <p:sp>
        <p:nvSpPr>
          <p:cNvPr id="6" name="Tijdelijke aanduiding voor voettekst 5">
            <a:extLst>
              <a:ext uri="{FF2B5EF4-FFF2-40B4-BE49-F238E27FC236}">
                <a16:creationId xmlns:a16="http://schemas.microsoft.com/office/drawing/2014/main" id="{F624FC2A-6B7C-4CE7-8B4C-3CCAE96712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CF80565-26A7-414D-8133-9962FC21417E}"/>
              </a:ext>
            </a:extLst>
          </p:cNvPr>
          <p:cNvSpPr>
            <a:spLocks noGrp="1"/>
          </p:cNvSpPr>
          <p:nvPr>
            <p:ph type="sldNum" sz="quarter" idx="12"/>
          </p:nvPr>
        </p:nvSpPr>
        <p:spPr/>
        <p:txBody>
          <a:bodyPr/>
          <a:lstStyle/>
          <a:p>
            <a:fld id="{60F63787-B8D0-494A-8A67-6FC34C0866E2}" type="slidenum">
              <a:rPr lang="nl-NL" smtClean="0"/>
              <a:t>‹nr.›</a:t>
            </a:fld>
            <a:endParaRPr lang="nl-NL"/>
          </a:p>
        </p:txBody>
      </p:sp>
    </p:spTree>
    <p:extLst>
      <p:ext uri="{BB962C8B-B14F-4D97-AF65-F5344CB8AC3E}">
        <p14:creationId xmlns:p14="http://schemas.microsoft.com/office/powerpoint/2010/main" val="68193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08D91AB-9DEC-487B-8942-6802398E0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A9C491E-08BF-441B-BD3A-71B065DBF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CC420CE-9496-40BA-BDA6-2C12C0AF0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91769-DFB8-4B70-AA7B-C439C0C37637}" type="datetimeFigureOut">
              <a:rPr lang="nl-NL" smtClean="0"/>
              <a:t>28-3-2022</a:t>
            </a:fld>
            <a:endParaRPr lang="nl-NL"/>
          </a:p>
        </p:txBody>
      </p:sp>
      <p:sp>
        <p:nvSpPr>
          <p:cNvPr id="5" name="Tijdelijke aanduiding voor voettekst 4">
            <a:extLst>
              <a:ext uri="{FF2B5EF4-FFF2-40B4-BE49-F238E27FC236}">
                <a16:creationId xmlns:a16="http://schemas.microsoft.com/office/drawing/2014/main" id="{AB942F51-3AC9-4BA9-944E-FB8824923B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FEBAC76-791A-49CA-80D9-8CF5A608C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63787-B8D0-494A-8A67-6FC34C0866E2}" type="slidenum">
              <a:rPr lang="nl-NL" smtClean="0"/>
              <a:t>‹nr.›</a:t>
            </a:fld>
            <a:endParaRPr lang="nl-NL"/>
          </a:p>
        </p:txBody>
      </p:sp>
    </p:spTree>
    <p:extLst>
      <p:ext uri="{BB962C8B-B14F-4D97-AF65-F5344CB8AC3E}">
        <p14:creationId xmlns:p14="http://schemas.microsoft.com/office/powerpoint/2010/main" val="302273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3/28/2022</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‹nr.›</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3258365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634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https://www.nponderwijs.nl/gemeenten"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B_53E6096E.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mailto:p.muller@sardes.nl"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mailto:antoinette.brouwer@opod.nl" TargetMode="External"/><Relationship Id="rId2" Type="http://schemas.openxmlformats.org/officeDocument/2006/relationships/hyperlink" Target="mailto:maaike.vandergaag@opod.nl"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tif"/><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9250E-2809-4CEA-965D-0AB6FEE0842B}"/>
              </a:ext>
            </a:extLst>
          </p:cNvPr>
          <p:cNvSpPr>
            <a:spLocks noGrp="1"/>
          </p:cNvSpPr>
          <p:nvPr>
            <p:ph type="ctrTitle"/>
          </p:nvPr>
        </p:nvSpPr>
        <p:spPr/>
        <p:txBody>
          <a:bodyPr/>
          <a:lstStyle/>
          <a:p>
            <a:r>
              <a:rPr lang="nl-NL" dirty="0"/>
              <a:t>Webinar GOAB nieuwkomers 17 maart 2022</a:t>
            </a:r>
          </a:p>
        </p:txBody>
      </p:sp>
      <p:sp>
        <p:nvSpPr>
          <p:cNvPr id="3" name="Ondertitel 2">
            <a:extLst>
              <a:ext uri="{FF2B5EF4-FFF2-40B4-BE49-F238E27FC236}">
                <a16:creationId xmlns:a16="http://schemas.microsoft.com/office/drawing/2014/main" id="{2BA7DDFF-8568-440F-803C-C9A821AC00BF}"/>
              </a:ext>
            </a:extLst>
          </p:cNvPr>
          <p:cNvSpPr>
            <a:spLocks noGrp="1"/>
          </p:cNvSpPr>
          <p:nvPr>
            <p:ph type="subTitle" idx="1"/>
          </p:nvPr>
        </p:nvSpPr>
        <p:spPr/>
        <p:txBody>
          <a:bodyPr/>
          <a:lstStyle/>
          <a:p>
            <a:r>
              <a:rPr lang="nl-NL" dirty="0"/>
              <a:t>Paulien Muller (</a:t>
            </a:r>
            <a:r>
              <a:rPr lang="nl-NL" dirty="0" err="1"/>
              <a:t>Sardes</a:t>
            </a:r>
            <a:r>
              <a:rPr lang="nl-NL" dirty="0"/>
              <a:t>) en Anja de Rooy (CED-groep)</a:t>
            </a:r>
          </a:p>
        </p:txBody>
      </p:sp>
      <p:pic>
        <p:nvPicPr>
          <p:cNvPr id="1026" name="Picture 2" descr="Home | GOAB">
            <a:extLst>
              <a:ext uri="{FF2B5EF4-FFF2-40B4-BE49-F238E27FC236}">
                <a16:creationId xmlns:a16="http://schemas.microsoft.com/office/drawing/2014/main" id="{658A6D11-1479-48E1-BDDC-C410E1C7A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834" y="4481512"/>
            <a:ext cx="4829175"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970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body" sz="quarter" idx="1"/>
          </p:nvPr>
        </p:nvSpPr>
        <p:spPr>
          <a:xfrm>
            <a:off x="1826122" y="4123024"/>
            <a:ext cx="3193508" cy="2124041"/>
          </a:xfrm>
          <a:prstGeom prst="rect">
            <a:avLst/>
          </a:prstGeom>
        </p:spPr>
        <p:txBody>
          <a:bodyPr>
            <a:normAutofit fontScale="77500" lnSpcReduction="20000"/>
          </a:bodyPr>
          <a:lstStyle/>
          <a:p>
            <a:pPr marL="191955" indent="-191955" defTabSz="804643">
              <a:spcBef>
                <a:spcPts val="844"/>
              </a:spcBef>
              <a:defRPr sz="3343"/>
            </a:pPr>
            <a:r>
              <a:rPr err="1"/>
              <a:t>constante</a:t>
            </a:r>
            <a:r>
              <a:t> </a:t>
            </a:r>
            <a:r>
              <a:rPr err="1"/>
              <a:t>instroom</a:t>
            </a:r>
            <a:endParaRPr/>
          </a:p>
          <a:p>
            <a:pPr marL="191955" indent="-191955" defTabSz="804643">
              <a:spcBef>
                <a:spcPts val="844"/>
              </a:spcBef>
              <a:defRPr sz="3343"/>
            </a:pPr>
            <a:r>
              <a:rPr err="1"/>
              <a:t>doelgroep</a:t>
            </a:r>
            <a:r>
              <a:t> </a:t>
            </a:r>
            <a:r>
              <a:rPr err="1"/>
              <a:t>verandert</a:t>
            </a:r>
            <a:endParaRPr/>
          </a:p>
          <a:p>
            <a:pPr marL="191955" indent="-191955" defTabSz="804643">
              <a:spcBef>
                <a:spcPts val="844"/>
              </a:spcBef>
              <a:defRPr sz="3343"/>
            </a:pPr>
            <a:r>
              <a:rPr err="1"/>
              <a:t>onzekerheid</a:t>
            </a:r>
            <a:r>
              <a:t> qua </a:t>
            </a:r>
            <a:r>
              <a:rPr err="1"/>
              <a:t>duur</a:t>
            </a:r>
            <a:endParaRPr lang="nl-NL"/>
          </a:p>
          <a:p>
            <a:pPr marL="191955" indent="-191955" defTabSz="804643">
              <a:spcBef>
                <a:spcPts val="844"/>
              </a:spcBef>
              <a:defRPr sz="3343"/>
            </a:pPr>
            <a:r>
              <a:rPr lang="nl-NL"/>
              <a:t>Onzekerheid </a:t>
            </a:r>
            <a:r>
              <a:rPr lang="nl-NL" err="1"/>
              <a:t>mbt</a:t>
            </a:r>
            <a:r>
              <a:rPr lang="nl-NL"/>
              <a:t> inkomsten</a:t>
            </a:r>
          </a:p>
          <a:p>
            <a:pPr marL="191955" indent="-191955" defTabSz="804643">
              <a:spcBef>
                <a:spcPts val="844"/>
              </a:spcBef>
              <a:defRPr sz="3343"/>
            </a:pPr>
            <a:endParaRPr/>
          </a:p>
        </p:txBody>
      </p:sp>
      <p:sp>
        <p:nvSpPr>
          <p:cNvPr id="196" name="Shape 196"/>
          <p:cNvSpPr>
            <a:spLocks noGrp="1"/>
          </p:cNvSpPr>
          <p:nvPr>
            <p:ph type="sldNum" sz="quarter" idx="4294967295"/>
          </p:nvPr>
        </p:nvSpPr>
        <p:spPr>
          <a:xfrm>
            <a:off x="9898345" y="5689700"/>
            <a:ext cx="141006" cy="226815"/>
          </a:xfrm>
          <a:prstGeom prst="rect">
            <a:avLst/>
          </a:prstGeom>
          <a:extLst>
            <a:ext uri="{C572A759-6A51-4108-AA02-DFA0A04FC94B}">
              <ma14:wrappingTextBoxFlag xmlns:ma14="http://schemas.microsoft.com/office/mac/drawingml/2011/main" xmlns="" val="1"/>
            </a:ext>
          </a:extLst>
        </p:spPr>
        <p:txBody>
          <a:bodyPr vert="horz" lIns="28575" tIns="28575" rIns="28575" bIns="28575" rtlCol="0" anchor="ctr"/>
          <a:lstStyle>
            <a:lvl1pPr algn="r" defTabSz="914367">
              <a:defRPr sz="1125">
                <a:solidFill>
                  <a:srgbClr val="9A9A9A"/>
                </a:solidFill>
                <a:uFill>
                  <a:solidFill>
                    <a:srgbClr val="9A9A9A"/>
                  </a:solidFill>
                </a:uFill>
                <a:latin typeface="Calibri"/>
                <a:ea typeface="Calibri"/>
                <a:cs typeface="Calibri"/>
                <a:sym typeface="Calibri"/>
              </a:defRPr>
            </a:lvl1pPr>
          </a:lstStyle>
          <a:p>
            <a:fld id="{86CB4B4D-7CA3-9044-876B-883B54F8677D}" type="slidenum">
              <a:t>10</a:t>
            </a:fld>
            <a:endParaRPr/>
          </a:p>
        </p:txBody>
      </p:sp>
      <p:sp>
        <p:nvSpPr>
          <p:cNvPr id="199" name="Shape 199"/>
          <p:cNvSpPr/>
          <p:nvPr/>
        </p:nvSpPr>
        <p:spPr>
          <a:xfrm>
            <a:off x="4999087" y="4475867"/>
            <a:ext cx="1404566" cy="952501"/>
          </a:xfrm>
          <a:prstGeom prst="rightArrow">
            <a:avLst>
              <a:gd name="adj1" fmla="val 32000"/>
              <a:gd name="adj2" fmla="val 64000"/>
            </a:avLst>
          </a:prstGeom>
          <a:blipFill>
            <a:blip r:embed="rId2"/>
          </a:blipFill>
          <a:ln w="12700">
            <a:miter lim="400000"/>
          </a:ln>
          <a:effectLst>
            <a:outerShdw blurRad="38100" dist="25400" dir="5400000" rotWithShape="0">
              <a:srgbClr val="000000">
                <a:alpha val="50000"/>
              </a:srgbClr>
            </a:outerShdw>
          </a:effectLst>
        </p:spPr>
        <p:txBody>
          <a:bodyPr lIns="38100" tIns="38100" rIns="38100" bIns="38100" anchor="ctr"/>
          <a:lstStyle/>
          <a:p>
            <a:pPr defTabSz="914367">
              <a:defRPr sz="2400">
                <a:uFill>
                  <a:solidFill>
                    <a:srgbClr val="000000"/>
                  </a:solidFill>
                </a:uFill>
                <a:latin typeface="Calibri"/>
                <a:ea typeface="Calibri"/>
                <a:cs typeface="Calibri"/>
                <a:sym typeface="Calibri"/>
              </a:defRPr>
            </a:pPr>
            <a:endParaRPr sz="1687"/>
          </a:p>
        </p:txBody>
      </p:sp>
      <p:sp>
        <p:nvSpPr>
          <p:cNvPr id="200" name="Shape 200"/>
          <p:cNvSpPr/>
          <p:nvPr/>
        </p:nvSpPr>
        <p:spPr>
          <a:xfrm>
            <a:off x="6420446" y="2519820"/>
            <a:ext cx="4001096" cy="3916200"/>
          </a:xfrm>
          <a:prstGeom prst="rect">
            <a:avLst/>
          </a:prstGeom>
          <a:ln w="12700">
            <a:miter lim="400000"/>
          </a:ln>
          <a:extLst>
            <a:ext uri="{C572A759-6A51-4108-AA02-DFA0A04FC94B}">
              <ma14:wrappingTextBoxFlag xmlns:ma14="http://schemas.microsoft.com/office/mac/drawingml/2011/main" xmlns="" val="1"/>
            </a:ext>
          </a:extLst>
        </p:spPr>
        <p:txBody>
          <a:bodyPr wrap="square" lIns="28575" tIns="28575" rIns="28575" bIns="28575">
            <a:spAutoFit/>
          </a:bodyPr>
          <a:lstStyle/>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sz="2672" err="1"/>
              <a:t>flexibiliteit</a:t>
            </a:r>
            <a:endParaRPr sz="2672"/>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sz="2672" err="1"/>
              <a:t>draagvlak</a:t>
            </a:r>
            <a:endParaRPr sz="2672"/>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sz="2672" err="1"/>
              <a:t>onderwijs</a:t>
            </a:r>
            <a:r>
              <a:rPr sz="2672"/>
              <a:t> op </a:t>
            </a:r>
            <a:r>
              <a:rPr sz="2672" err="1"/>
              <a:t>maat</a:t>
            </a:r>
            <a:endParaRPr sz="2672"/>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sz="2672" err="1"/>
              <a:t>goede</a:t>
            </a:r>
            <a:r>
              <a:rPr sz="2672"/>
              <a:t> </a:t>
            </a:r>
            <a:r>
              <a:rPr sz="2672" err="1"/>
              <a:t>leerkrachten</a:t>
            </a:r>
            <a:endParaRPr sz="2672"/>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sz="2672" err="1"/>
              <a:t>doorgaande</a:t>
            </a:r>
            <a:r>
              <a:rPr sz="2672"/>
              <a:t> </a:t>
            </a:r>
            <a:r>
              <a:rPr sz="2672" err="1"/>
              <a:t>lijn</a:t>
            </a:r>
            <a:endParaRPr sz="2672"/>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lang="nl-NL" sz="2672"/>
              <a:t>o</a:t>
            </a:r>
            <a:r>
              <a:rPr sz="2672" err="1"/>
              <a:t>verdracht</a:t>
            </a:r>
            <a:endParaRPr lang="nl-NL" sz="2672"/>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lang="nl-NL" sz="2672"/>
              <a:t>uitval / niet in beeld</a:t>
            </a:r>
          </a:p>
          <a:p>
            <a:pPr marL="218131" indent="-218131" defTabSz="914367">
              <a:lnSpc>
                <a:spcPct val="90000"/>
              </a:lnSpc>
              <a:spcBef>
                <a:spcPts val="984"/>
              </a:spcBef>
              <a:buClr>
                <a:srgbClr val="000000"/>
              </a:buClr>
              <a:buSzPct val="100000"/>
              <a:buFont typeface="Arial"/>
              <a:buChar char="•"/>
              <a:defRPr sz="3800">
                <a:uFill>
                  <a:solidFill>
                    <a:srgbClr val="000000"/>
                  </a:solidFill>
                </a:uFill>
                <a:latin typeface="Calibri"/>
                <a:ea typeface="Calibri"/>
                <a:cs typeface="Calibri"/>
                <a:sym typeface="Calibri"/>
              </a:defRPr>
            </a:pPr>
            <a:r>
              <a:rPr lang="nl-NL" sz="2672"/>
              <a:t>te veel naar PRO/VMBO-B</a:t>
            </a:r>
            <a:endParaRPr sz="2672"/>
          </a:p>
        </p:txBody>
      </p:sp>
      <p:sp>
        <p:nvSpPr>
          <p:cNvPr id="11" name="Tekstvak 10">
            <a:extLst>
              <a:ext uri="{FF2B5EF4-FFF2-40B4-BE49-F238E27FC236}">
                <a16:creationId xmlns:a16="http://schemas.microsoft.com/office/drawing/2014/main" id="{ADB6B227-CAE3-40A0-9647-FE7B6AF3CAFB}"/>
              </a:ext>
            </a:extLst>
          </p:cNvPr>
          <p:cNvSpPr txBox="1"/>
          <p:nvPr/>
        </p:nvSpPr>
        <p:spPr>
          <a:xfrm>
            <a:off x="2692280" y="154204"/>
            <a:ext cx="7267191"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solidFill>
                  <a:srgbClr val="000000"/>
                </a:solidFill>
                <a:sym typeface="Helvetica Light"/>
              </a:rPr>
              <a:t>Uitdagingen in het nieuwkomersonderwijs</a:t>
            </a:r>
            <a:r>
              <a:rPr lang="nl-NL" sz="1687">
                <a:solidFill>
                  <a:srgbClr val="000000"/>
                </a:solidFill>
                <a:sym typeface="Helvetica Light"/>
              </a:rPr>
              <a:t>	</a:t>
            </a:r>
          </a:p>
        </p:txBody>
      </p:sp>
      <p:cxnSp>
        <p:nvCxnSpPr>
          <p:cNvPr id="12" name="Rechte verbindingslijn 11">
            <a:extLst>
              <a:ext uri="{FF2B5EF4-FFF2-40B4-BE49-F238E27FC236}">
                <a16:creationId xmlns:a16="http://schemas.microsoft.com/office/drawing/2014/main" id="{0AF415FB-342A-4030-BC57-2A9135D20B37}"/>
              </a:ext>
            </a:extLst>
          </p:cNvPr>
          <p:cNvCxnSpPr/>
          <p:nvPr/>
        </p:nvCxnSpPr>
        <p:spPr>
          <a:xfrm>
            <a:off x="2532927" y="670215"/>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
        <p:nvSpPr>
          <p:cNvPr id="8" name="Shape 238">
            <a:extLst>
              <a:ext uri="{FF2B5EF4-FFF2-40B4-BE49-F238E27FC236}">
                <a16:creationId xmlns:a16="http://schemas.microsoft.com/office/drawing/2014/main" id="{A02C69A1-0B7D-49E6-A408-495894C6D96D}"/>
              </a:ext>
            </a:extLst>
          </p:cNvPr>
          <p:cNvSpPr/>
          <p:nvPr/>
        </p:nvSpPr>
        <p:spPr>
          <a:xfrm>
            <a:off x="1822372" y="793338"/>
            <a:ext cx="2915937" cy="2129478"/>
          </a:xfrm>
          <a:custGeom>
            <a:avLst/>
            <a:gdLst/>
            <a:ahLst/>
            <a:cxnLst>
              <a:cxn ang="0">
                <a:pos x="wd2" y="hd2"/>
              </a:cxn>
              <a:cxn ang="5400000">
                <a:pos x="wd2" y="hd2"/>
              </a:cxn>
              <a:cxn ang="10800000">
                <a:pos x="wd2" y="hd2"/>
              </a:cxn>
              <a:cxn ang="16200000">
                <a:pos x="wd2" y="hd2"/>
              </a:cxn>
            </a:cxnLst>
            <a:rect l="0" t="0" r="r" b="b"/>
            <a:pathLst>
              <a:path w="21600" h="21600" extrusionOk="0">
                <a:moveTo>
                  <a:pt x="810" y="0"/>
                </a:moveTo>
                <a:cubicBezTo>
                  <a:pt x="363" y="0"/>
                  <a:pt x="0" y="339"/>
                  <a:pt x="0" y="757"/>
                </a:cubicBezTo>
                <a:lnTo>
                  <a:pt x="0" y="14376"/>
                </a:lnTo>
                <a:cubicBezTo>
                  <a:pt x="0" y="14794"/>
                  <a:pt x="363" y="15133"/>
                  <a:pt x="810" y="15133"/>
                </a:cubicBezTo>
                <a:lnTo>
                  <a:pt x="17548" y="15133"/>
                </a:lnTo>
                <a:lnTo>
                  <a:pt x="21600" y="21600"/>
                </a:lnTo>
                <a:lnTo>
                  <a:pt x="19896" y="5632"/>
                </a:lnTo>
                <a:lnTo>
                  <a:pt x="19896" y="757"/>
                </a:lnTo>
                <a:cubicBezTo>
                  <a:pt x="19896" y="339"/>
                  <a:pt x="19532" y="0"/>
                  <a:pt x="19085" y="0"/>
                </a:cubicBezTo>
                <a:lnTo>
                  <a:pt x="810" y="0"/>
                </a:lnTo>
                <a:close/>
              </a:path>
            </a:pathLst>
          </a:custGeom>
          <a:solidFill>
            <a:srgbClr val="A6BBBB"/>
          </a:solidFill>
          <a:ln w="12700">
            <a:miter lim="400000"/>
          </a:ln>
          <a:extLst>
            <a:ext uri="{C572A759-6A51-4108-AA02-DFA0A04FC94B}">
              <ma14:wrappingTextBoxFlag xmlns:ma14="http://schemas.microsoft.com/office/mac/drawingml/2011/main" xmlns="" val="1"/>
            </a:ext>
          </a:extLst>
        </p:spPr>
        <p:txBody>
          <a:bodyPr lIns="35719" tIns="35719" rIns="379688" bIns="35719" anchor="t" anchorCtr="0"/>
          <a:lstStyle>
            <a:lvl1pPr>
              <a:defRPr sz="2400">
                <a:solidFill>
                  <a:srgbClr val="FFFFFF"/>
                </a:solidFill>
                <a:latin typeface="DIN Alternate"/>
                <a:ea typeface="DIN Alternate"/>
                <a:cs typeface="DIN Alternate"/>
                <a:sym typeface="DIN Alternate"/>
              </a:defRPr>
            </a:lvl1pPr>
          </a:lstStyle>
          <a:p>
            <a:r>
              <a:rPr sz="1687" err="1"/>
              <a:t>Inspectie</a:t>
            </a:r>
            <a:r>
              <a:rPr sz="1687"/>
              <a:t> </a:t>
            </a:r>
            <a:r>
              <a:rPr sz="1687" err="1"/>
              <a:t>geeft</a:t>
            </a:r>
            <a:r>
              <a:rPr sz="1687"/>
              <a:t> </a:t>
            </a:r>
            <a:r>
              <a:rPr sz="1687" err="1"/>
              <a:t>aan</a:t>
            </a:r>
            <a:r>
              <a:rPr sz="1687"/>
              <a:t>: </a:t>
            </a:r>
            <a:r>
              <a:rPr sz="1687" err="1"/>
              <a:t>bij</a:t>
            </a:r>
            <a:r>
              <a:rPr sz="1687"/>
              <a:t> centrale </a:t>
            </a:r>
            <a:r>
              <a:rPr sz="1687" err="1"/>
              <a:t>taalklassen</a:t>
            </a:r>
            <a:r>
              <a:rPr sz="1687"/>
              <a:t> (2+ </a:t>
            </a:r>
            <a:r>
              <a:rPr sz="1687" err="1"/>
              <a:t>klassen</a:t>
            </a:r>
            <a:r>
              <a:rPr sz="1687"/>
              <a:t>) </a:t>
            </a:r>
            <a:r>
              <a:rPr sz="1687" err="1"/>
              <a:t>ligt</a:t>
            </a:r>
            <a:r>
              <a:rPr sz="1687"/>
              <a:t> de </a:t>
            </a:r>
            <a:r>
              <a:rPr sz="1687" err="1"/>
              <a:t>kwaliteit</a:t>
            </a:r>
            <a:r>
              <a:rPr sz="1687"/>
              <a:t> </a:t>
            </a:r>
            <a:r>
              <a:rPr sz="1687" err="1"/>
              <a:t>hoger</a:t>
            </a:r>
            <a:r>
              <a:rPr sz="1687"/>
              <a:t> en </a:t>
            </a:r>
            <a:r>
              <a:rPr sz="1687" err="1"/>
              <a:t>stabieler</a:t>
            </a:r>
            <a:r>
              <a:rPr sz="1687"/>
              <a:t> dan </a:t>
            </a:r>
            <a:r>
              <a:rPr sz="1687" err="1"/>
              <a:t>bij</a:t>
            </a:r>
            <a:r>
              <a:rPr sz="1687"/>
              <a:t> </a:t>
            </a:r>
            <a:r>
              <a:rPr sz="1687" err="1"/>
              <a:t>decentrale</a:t>
            </a:r>
            <a:r>
              <a:rPr sz="1687"/>
              <a:t> </a:t>
            </a:r>
            <a:r>
              <a:rPr sz="1687" err="1"/>
              <a:t>opvang</a:t>
            </a:r>
            <a:r>
              <a:rPr sz="1687"/>
              <a:t>.</a:t>
            </a:r>
          </a:p>
        </p:txBody>
      </p:sp>
      <p:pic>
        <p:nvPicPr>
          <p:cNvPr id="9" name="pasted-image.png">
            <a:extLst>
              <a:ext uri="{FF2B5EF4-FFF2-40B4-BE49-F238E27FC236}">
                <a16:creationId xmlns:a16="http://schemas.microsoft.com/office/drawing/2014/main" id="{66495BC7-8A09-4399-BD37-08A9E70254C3}"/>
              </a:ext>
            </a:extLst>
          </p:cNvPr>
          <p:cNvPicPr>
            <a:picLocks noChangeAspect="1"/>
          </p:cNvPicPr>
          <p:nvPr/>
        </p:nvPicPr>
        <p:blipFill>
          <a:blip r:embed="rId3"/>
          <a:stretch>
            <a:fillRect/>
          </a:stretch>
        </p:blipFill>
        <p:spPr>
          <a:xfrm>
            <a:off x="4384065" y="1341936"/>
            <a:ext cx="1116203" cy="2462212"/>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meerjaar.tiff"/>
          <p:cNvPicPr>
            <a:picLocks noChangeAspect="1"/>
          </p:cNvPicPr>
          <p:nvPr/>
        </p:nvPicPr>
        <p:blipFill>
          <a:blip r:embed="rId2"/>
          <a:srcRect l="6025" t="38547" r="2594" b="2715"/>
          <a:stretch>
            <a:fillRect/>
          </a:stretch>
        </p:blipFill>
        <p:spPr>
          <a:xfrm>
            <a:off x="2556037" y="1196579"/>
            <a:ext cx="6196320" cy="2735639"/>
          </a:xfrm>
          <a:prstGeom prst="rect">
            <a:avLst/>
          </a:prstGeom>
          <a:ln w="12700">
            <a:miter lim="400000"/>
          </a:ln>
        </p:spPr>
      </p:pic>
      <p:sp>
        <p:nvSpPr>
          <p:cNvPr id="252" name="Shape 252"/>
          <p:cNvSpPr/>
          <p:nvPr/>
        </p:nvSpPr>
        <p:spPr>
          <a:xfrm>
            <a:off x="2563609" y="4304155"/>
            <a:ext cx="7261376" cy="197201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289088" indent="-289088">
              <a:spcBef>
                <a:spcPts val="984"/>
              </a:spcBef>
              <a:buSzPct val="75000"/>
              <a:buFont typeface="Zapf Dingbats"/>
              <a:buChar char="-"/>
              <a:defRPr sz="2800" spc="28">
                <a:solidFill>
                  <a:srgbClr val="5C5C5C"/>
                </a:solidFill>
                <a:latin typeface="Iowan Old Style Italic"/>
                <a:ea typeface="Iowan Old Style Italic"/>
                <a:cs typeface="Iowan Old Style Italic"/>
                <a:sym typeface="Iowan Old Style Italic"/>
              </a:defRPr>
            </a:pPr>
            <a:r>
              <a:rPr sz="1969"/>
              <a:t>overgang van centrale taalklas naar ‘school om de hoek’ een uitdaging met name voor uitstroom groep 5 en hoger</a:t>
            </a:r>
          </a:p>
          <a:p>
            <a:pPr marL="289088" indent="-289088">
              <a:spcBef>
                <a:spcPts val="984"/>
              </a:spcBef>
              <a:buSzPct val="75000"/>
              <a:buFont typeface="Zapf Dingbats"/>
              <a:buChar char="-"/>
              <a:defRPr sz="2800" spc="28">
                <a:solidFill>
                  <a:srgbClr val="5C5C5C"/>
                </a:solidFill>
                <a:latin typeface="Iowan Old Style Italic"/>
                <a:ea typeface="Iowan Old Style Italic"/>
                <a:cs typeface="Iowan Old Style Italic"/>
                <a:sym typeface="Iowan Old Style Italic"/>
              </a:defRPr>
            </a:pPr>
            <a:r>
              <a:rPr sz="1969"/>
              <a:t>scholing op ‘meerjarig plan’</a:t>
            </a:r>
          </a:p>
          <a:p>
            <a:pPr marL="289088" indent="-289088">
              <a:spcBef>
                <a:spcPts val="984"/>
              </a:spcBef>
              <a:buSzPct val="75000"/>
              <a:buFont typeface="Zapf Dingbats"/>
              <a:buChar char="-"/>
              <a:defRPr sz="2800" spc="28">
                <a:solidFill>
                  <a:srgbClr val="5C5C5C"/>
                </a:solidFill>
                <a:latin typeface="Iowan Old Style Italic"/>
                <a:ea typeface="Iowan Old Style Italic"/>
                <a:cs typeface="Iowan Old Style Italic"/>
                <a:sym typeface="Iowan Old Style Italic"/>
              </a:defRPr>
            </a:pPr>
            <a:r>
              <a:rPr sz="1969"/>
              <a:t>ambulante ondersteuning naar scholen</a:t>
            </a:r>
          </a:p>
          <a:p>
            <a:pPr marL="289088" indent="-289088">
              <a:spcBef>
                <a:spcPts val="984"/>
              </a:spcBef>
              <a:buSzPct val="75000"/>
              <a:buFont typeface="Zapf Dingbats"/>
              <a:buChar char="-"/>
              <a:defRPr sz="2800" spc="28">
                <a:solidFill>
                  <a:srgbClr val="5C5C5C"/>
                </a:solidFill>
                <a:latin typeface="Iowan Old Style Italic"/>
                <a:ea typeface="Iowan Old Style Italic"/>
                <a:cs typeface="Iowan Old Style Italic"/>
                <a:sym typeface="Iowan Old Style Italic"/>
              </a:defRPr>
            </a:pPr>
            <a:r>
              <a:rPr sz="1969"/>
              <a:t>inzet wendagen</a:t>
            </a:r>
          </a:p>
        </p:txBody>
      </p:sp>
      <p:sp>
        <p:nvSpPr>
          <p:cNvPr id="8" name="Tekstvak 7">
            <a:extLst>
              <a:ext uri="{FF2B5EF4-FFF2-40B4-BE49-F238E27FC236}">
                <a16:creationId xmlns:a16="http://schemas.microsoft.com/office/drawing/2014/main" id="{9B2BCC70-F0DE-47B7-A25D-3ECCD7284A0C}"/>
              </a:ext>
            </a:extLst>
          </p:cNvPr>
          <p:cNvSpPr txBox="1"/>
          <p:nvPr/>
        </p:nvSpPr>
        <p:spPr>
          <a:xfrm>
            <a:off x="2563609" y="548474"/>
            <a:ext cx="4411393"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solidFill>
                  <a:srgbClr val="000000"/>
                </a:solidFill>
                <a:sym typeface="Helvetica Light"/>
              </a:rPr>
              <a:t>Uitdagingen </a:t>
            </a:r>
            <a:r>
              <a:rPr lang="nl-NL" sz="2812"/>
              <a:t>doorstroom</a:t>
            </a:r>
            <a:r>
              <a:rPr lang="nl-NL" sz="1687">
                <a:solidFill>
                  <a:srgbClr val="000000"/>
                </a:solidFill>
                <a:sym typeface="Helvetica Light"/>
              </a:rPr>
              <a:t>	</a:t>
            </a:r>
          </a:p>
        </p:txBody>
      </p:sp>
      <p:cxnSp>
        <p:nvCxnSpPr>
          <p:cNvPr id="9" name="Rechte verbindingslijn 8">
            <a:extLst>
              <a:ext uri="{FF2B5EF4-FFF2-40B4-BE49-F238E27FC236}">
                <a16:creationId xmlns:a16="http://schemas.microsoft.com/office/drawing/2014/main" id="{4C24894B-B403-45DE-AE4E-A447E264164E}"/>
              </a:ext>
            </a:extLst>
          </p:cNvPr>
          <p:cNvCxnSpPr/>
          <p:nvPr/>
        </p:nvCxnSpPr>
        <p:spPr>
          <a:xfrm>
            <a:off x="2563609" y="964207"/>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2440650" y="4103392"/>
            <a:ext cx="1429799" cy="1268016"/>
          </a:xfrm>
          <a:prstGeom prst="rect">
            <a:avLst/>
          </a:prstGeom>
          <a:solidFill>
            <a:srgbClr val="A6BBBB"/>
          </a:solidFill>
          <a:ln w="12700">
            <a:miter lim="400000"/>
          </a:ln>
        </p:spPr>
        <p:txBody>
          <a:bodyPr lIns="35719" tIns="35719" rIns="35719" bIns="35719" anchor="ctr"/>
          <a:lstStyle/>
          <a:p>
            <a:pPr>
              <a:defRPr sz="2400">
                <a:solidFill>
                  <a:srgbClr val="FFFFFF"/>
                </a:solidFill>
                <a:latin typeface="DIN Alternate"/>
                <a:ea typeface="DIN Alternate"/>
                <a:cs typeface="DIN Alternate"/>
                <a:sym typeface="DIN Alternate"/>
              </a:defRPr>
            </a:pPr>
            <a:endParaRPr sz="1687"/>
          </a:p>
        </p:txBody>
      </p:sp>
      <p:sp>
        <p:nvSpPr>
          <p:cNvPr id="257" name="Shape 257"/>
          <p:cNvSpPr/>
          <p:nvPr/>
        </p:nvSpPr>
        <p:spPr>
          <a:xfrm>
            <a:off x="3912377" y="4097113"/>
            <a:ext cx="2845327" cy="1280573"/>
          </a:xfrm>
          <a:prstGeom prst="rect">
            <a:avLst/>
          </a:prstGeom>
          <a:solidFill>
            <a:srgbClr val="A6BBBB"/>
          </a:solidFill>
          <a:ln w="12700">
            <a:miter lim="400000"/>
          </a:ln>
        </p:spPr>
        <p:txBody>
          <a:bodyPr lIns="35719" tIns="35719" rIns="35719" bIns="35719" anchor="ctr"/>
          <a:lstStyle/>
          <a:p>
            <a:pPr>
              <a:defRPr sz="2400">
                <a:solidFill>
                  <a:srgbClr val="FFFFFF"/>
                </a:solidFill>
                <a:latin typeface="DIN Alternate"/>
                <a:ea typeface="DIN Alternate"/>
                <a:cs typeface="DIN Alternate"/>
                <a:sym typeface="DIN Alternate"/>
              </a:defRPr>
            </a:pPr>
            <a:endParaRPr sz="1687"/>
          </a:p>
        </p:txBody>
      </p:sp>
      <p:sp>
        <p:nvSpPr>
          <p:cNvPr id="258" name="Shape 258"/>
          <p:cNvSpPr/>
          <p:nvPr/>
        </p:nvSpPr>
        <p:spPr>
          <a:xfrm>
            <a:off x="6799630" y="4101909"/>
            <a:ext cx="2975470" cy="1270981"/>
          </a:xfrm>
          <a:prstGeom prst="rect">
            <a:avLst/>
          </a:prstGeom>
          <a:solidFill>
            <a:srgbClr val="A6BBBB"/>
          </a:solidFill>
          <a:ln w="12700">
            <a:miter lim="400000"/>
          </a:ln>
        </p:spPr>
        <p:txBody>
          <a:bodyPr lIns="35719" tIns="35719" rIns="35719" bIns="35719" anchor="ctr"/>
          <a:lstStyle/>
          <a:p>
            <a:pPr>
              <a:defRPr sz="2400">
                <a:solidFill>
                  <a:srgbClr val="FFFFFF"/>
                </a:solidFill>
                <a:latin typeface="DIN Alternate"/>
                <a:ea typeface="DIN Alternate"/>
                <a:cs typeface="DIN Alternate"/>
                <a:sym typeface="DIN Alternate"/>
              </a:defRPr>
            </a:pPr>
            <a:endParaRPr sz="1687"/>
          </a:p>
        </p:txBody>
      </p:sp>
      <p:sp>
        <p:nvSpPr>
          <p:cNvPr id="259" name="Shape 259"/>
          <p:cNvSpPr/>
          <p:nvPr/>
        </p:nvSpPr>
        <p:spPr>
          <a:xfrm>
            <a:off x="2924114" y="1551129"/>
            <a:ext cx="6073528" cy="123918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spcBef>
                <a:spcPts val="984"/>
              </a:spcBef>
              <a:defRPr sz="2800" spc="28">
                <a:solidFill>
                  <a:srgbClr val="5C5C5C"/>
                </a:solidFill>
                <a:latin typeface="Iowan Old Style Italic"/>
                <a:ea typeface="Iowan Old Style Italic"/>
                <a:cs typeface="Iowan Old Style Italic"/>
                <a:sym typeface="Iowan Old Style Italic"/>
              </a:defRPr>
            </a:pPr>
            <a:r>
              <a:rPr sz="2812"/>
              <a:t>Doel?</a:t>
            </a:r>
          </a:p>
          <a:p>
            <a:pPr>
              <a:spcBef>
                <a:spcPts val="984"/>
              </a:spcBef>
              <a:defRPr sz="2800" spc="28">
                <a:solidFill>
                  <a:srgbClr val="5C5C5C"/>
                </a:solidFill>
                <a:latin typeface="Iowan Old Style Italic"/>
                <a:ea typeface="Iowan Old Style Italic"/>
                <a:cs typeface="Iowan Old Style Italic"/>
                <a:sym typeface="Iowan Old Style Italic"/>
              </a:defRPr>
            </a:pPr>
            <a:r>
              <a:rPr sz="1969" err="1"/>
              <a:t>Een</a:t>
            </a:r>
            <a:r>
              <a:rPr sz="1969"/>
              <a:t> kind </a:t>
            </a:r>
            <a:r>
              <a:rPr sz="1969" err="1"/>
              <a:t>dat</a:t>
            </a:r>
            <a:r>
              <a:rPr sz="1969"/>
              <a:t> </a:t>
            </a:r>
            <a:r>
              <a:rPr sz="1969" err="1"/>
              <a:t>zich</a:t>
            </a:r>
            <a:r>
              <a:rPr sz="1969"/>
              <a:t> </a:t>
            </a:r>
            <a:r>
              <a:rPr sz="1969" err="1"/>
              <a:t>ontwikkelt</a:t>
            </a:r>
            <a:r>
              <a:rPr sz="1969"/>
              <a:t> (door </a:t>
            </a:r>
            <a:r>
              <a:rPr sz="1969" err="1"/>
              <a:t>blijft</a:t>
            </a:r>
            <a:r>
              <a:rPr sz="1969"/>
              <a:t> </a:t>
            </a:r>
            <a:r>
              <a:rPr sz="1969" err="1"/>
              <a:t>groeien</a:t>
            </a:r>
            <a:r>
              <a:rPr sz="1969"/>
              <a:t>) </a:t>
            </a:r>
            <a:r>
              <a:rPr sz="1969" err="1"/>
              <a:t>en</a:t>
            </a:r>
            <a:r>
              <a:rPr sz="1969"/>
              <a:t> </a:t>
            </a:r>
            <a:r>
              <a:rPr sz="1969" err="1"/>
              <a:t>volwaardig</a:t>
            </a:r>
            <a:r>
              <a:rPr sz="1969"/>
              <a:t> </a:t>
            </a:r>
            <a:r>
              <a:rPr sz="1969" err="1"/>
              <a:t>deel</a:t>
            </a:r>
            <a:r>
              <a:rPr sz="1969"/>
              <a:t> </a:t>
            </a:r>
            <a:r>
              <a:rPr sz="1969" err="1"/>
              <a:t>uitmaakt</a:t>
            </a:r>
            <a:r>
              <a:rPr sz="1969"/>
              <a:t> van de </a:t>
            </a:r>
            <a:r>
              <a:rPr sz="1969" err="1"/>
              <a:t>groep</a:t>
            </a:r>
            <a:r>
              <a:rPr sz="1969"/>
              <a:t>.</a:t>
            </a:r>
          </a:p>
        </p:txBody>
      </p:sp>
      <p:sp>
        <p:nvSpPr>
          <p:cNvPr id="260" name="Shape 260"/>
          <p:cNvSpPr/>
          <p:nvPr/>
        </p:nvSpPr>
        <p:spPr>
          <a:xfrm>
            <a:off x="2678260" y="4538477"/>
            <a:ext cx="954580" cy="56983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spcBef>
                <a:spcPts val="1400"/>
              </a:spcBef>
              <a:defRPr sz="2300" spc="22">
                <a:solidFill>
                  <a:srgbClr val="5C5C5C"/>
                </a:solidFill>
                <a:latin typeface="Iowan Old Style Italic"/>
                <a:ea typeface="Iowan Old Style Italic"/>
                <a:cs typeface="Iowan Old Style Italic"/>
                <a:sym typeface="Iowan Old Style Italic"/>
              </a:defRPr>
            </a:lvl1pPr>
          </a:lstStyle>
          <a:p>
            <a:r>
              <a:rPr sz="1617"/>
              <a:t>Kan centraal</a:t>
            </a:r>
          </a:p>
        </p:txBody>
      </p:sp>
      <p:sp>
        <p:nvSpPr>
          <p:cNvPr id="261" name="Shape 261"/>
          <p:cNvSpPr/>
          <p:nvPr/>
        </p:nvSpPr>
        <p:spPr>
          <a:xfrm>
            <a:off x="4215520" y="4328057"/>
            <a:ext cx="2111577" cy="81868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spcBef>
                <a:spcPts val="1400"/>
              </a:spcBef>
              <a:defRPr sz="2300" spc="22">
                <a:solidFill>
                  <a:srgbClr val="5C5C5C"/>
                </a:solidFill>
                <a:latin typeface="Iowan Old Style Italic"/>
                <a:ea typeface="Iowan Old Style Italic"/>
                <a:cs typeface="Iowan Old Style Italic"/>
                <a:sym typeface="Iowan Old Style Italic"/>
              </a:defRPr>
            </a:lvl1pPr>
          </a:lstStyle>
          <a:p>
            <a:r>
              <a:rPr sz="1617"/>
              <a:t>specifiek nt2 onderwijs, taalsteun in alle vakken</a:t>
            </a:r>
          </a:p>
        </p:txBody>
      </p:sp>
      <p:sp>
        <p:nvSpPr>
          <p:cNvPr id="262" name="Shape 262"/>
          <p:cNvSpPr/>
          <p:nvPr/>
        </p:nvSpPr>
        <p:spPr>
          <a:xfrm>
            <a:off x="7122328" y="4452483"/>
            <a:ext cx="1914183" cy="56983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spcBef>
                <a:spcPts val="1400"/>
              </a:spcBef>
              <a:defRPr sz="2300" spc="22">
                <a:solidFill>
                  <a:srgbClr val="5C5C5C"/>
                </a:solidFill>
                <a:latin typeface="Iowan Old Style Italic"/>
                <a:ea typeface="Iowan Old Style Italic"/>
                <a:cs typeface="Iowan Old Style Italic"/>
                <a:sym typeface="Iowan Old Style Italic"/>
              </a:defRPr>
            </a:lvl1pPr>
          </a:lstStyle>
          <a:p>
            <a:r>
              <a:rPr sz="1617"/>
              <a:t>focus op schooltaal binnen alle vakken</a:t>
            </a:r>
          </a:p>
        </p:txBody>
      </p:sp>
      <p:sp>
        <p:nvSpPr>
          <p:cNvPr id="263" name="Shape 263"/>
          <p:cNvSpPr/>
          <p:nvPr/>
        </p:nvSpPr>
        <p:spPr>
          <a:xfrm>
            <a:off x="2416899" y="5427577"/>
            <a:ext cx="1555042"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Eerste opvang</a:t>
            </a:r>
          </a:p>
        </p:txBody>
      </p:sp>
      <p:sp>
        <p:nvSpPr>
          <p:cNvPr id="264" name="Shape 264"/>
          <p:cNvSpPr/>
          <p:nvPr/>
        </p:nvSpPr>
        <p:spPr>
          <a:xfrm>
            <a:off x="4519816" y="5427577"/>
            <a:ext cx="1151470"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Instapfase</a:t>
            </a:r>
          </a:p>
        </p:txBody>
      </p:sp>
      <p:sp>
        <p:nvSpPr>
          <p:cNvPr id="265" name="Shape 265"/>
          <p:cNvSpPr/>
          <p:nvPr/>
        </p:nvSpPr>
        <p:spPr>
          <a:xfrm>
            <a:off x="6846670" y="5427577"/>
            <a:ext cx="1560300"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Doorgroeifase</a:t>
            </a:r>
          </a:p>
        </p:txBody>
      </p:sp>
      <p:sp>
        <p:nvSpPr>
          <p:cNvPr id="266" name="Shape 266"/>
          <p:cNvSpPr/>
          <p:nvPr/>
        </p:nvSpPr>
        <p:spPr>
          <a:xfrm>
            <a:off x="4028000" y="5512974"/>
            <a:ext cx="431207" cy="204372"/>
          </a:xfrm>
          <a:prstGeom prst="rightArrow">
            <a:avLst>
              <a:gd name="adj1" fmla="val 32000"/>
              <a:gd name="adj2" fmla="val 111604"/>
            </a:avLst>
          </a:prstGeom>
          <a:solidFill>
            <a:srgbClr val="A6BBBB"/>
          </a:solidFill>
          <a:ln w="12700">
            <a:miter lim="400000"/>
          </a:ln>
        </p:spPr>
        <p:txBody>
          <a:bodyPr lIns="35719" tIns="35719" rIns="35719" bIns="35719" anchor="ctr"/>
          <a:lstStyle/>
          <a:p>
            <a:pPr>
              <a:defRPr sz="2400">
                <a:solidFill>
                  <a:srgbClr val="FFFFFF"/>
                </a:solidFill>
                <a:latin typeface="DIN Alternate"/>
                <a:ea typeface="DIN Alternate"/>
                <a:cs typeface="DIN Alternate"/>
                <a:sym typeface="DIN Alternate"/>
              </a:defRPr>
            </a:pPr>
            <a:endParaRPr sz="1687"/>
          </a:p>
        </p:txBody>
      </p:sp>
      <p:sp>
        <p:nvSpPr>
          <p:cNvPr id="267" name="Shape 267"/>
          <p:cNvSpPr/>
          <p:nvPr/>
        </p:nvSpPr>
        <p:spPr>
          <a:xfrm>
            <a:off x="5830993" y="5512974"/>
            <a:ext cx="742030" cy="204372"/>
          </a:xfrm>
          <a:prstGeom prst="rightArrow">
            <a:avLst>
              <a:gd name="adj1" fmla="val 32000"/>
              <a:gd name="adj2" fmla="val 111604"/>
            </a:avLst>
          </a:prstGeom>
          <a:solidFill>
            <a:srgbClr val="A6BBBB"/>
          </a:solidFill>
          <a:ln w="12700">
            <a:miter lim="400000"/>
          </a:ln>
        </p:spPr>
        <p:txBody>
          <a:bodyPr lIns="35719" tIns="35719" rIns="35719" bIns="35719" anchor="ctr"/>
          <a:lstStyle/>
          <a:p>
            <a:pPr>
              <a:defRPr sz="2400">
                <a:solidFill>
                  <a:srgbClr val="FFFFFF"/>
                </a:solidFill>
                <a:latin typeface="DIN Alternate"/>
                <a:ea typeface="DIN Alternate"/>
                <a:cs typeface="DIN Alternate"/>
                <a:sym typeface="DIN Alternate"/>
              </a:defRPr>
            </a:pPr>
            <a:endParaRPr sz="1687"/>
          </a:p>
        </p:txBody>
      </p:sp>
      <p:pic>
        <p:nvPicPr>
          <p:cNvPr id="268" name="pasted-image.tiff"/>
          <p:cNvPicPr>
            <a:picLocks noChangeAspect="1"/>
          </p:cNvPicPr>
          <p:nvPr/>
        </p:nvPicPr>
        <p:blipFill>
          <a:blip r:embed="rId2"/>
          <a:stretch>
            <a:fillRect/>
          </a:stretch>
        </p:blipFill>
        <p:spPr>
          <a:xfrm rot="10800000">
            <a:off x="3086025" y="3437405"/>
            <a:ext cx="5749706" cy="606655"/>
          </a:xfrm>
          <a:prstGeom prst="rect">
            <a:avLst/>
          </a:prstGeom>
          <a:ln w="12700">
            <a:miter lim="400000"/>
          </a:ln>
        </p:spPr>
      </p:pic>
      <p:sp>
        <p:nvSpPr>
          <p:cNvPr id="269" name="Shape 269"/>
          <p:cNvSpPr/>
          <p:nvPr/>
        </p:nvSpPr>
        <p:spPr>
          <a:xfrm>
            <a:off x="3599508" y="2985107"/>
            <a:ext cx="4890186"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leerproces van een nieuwe taal duurt 4-5 jaar</a:t>
            </a:r>
          </a:p>
        </p:txBody>
      </p:sp>
      <p:sp>
        <p:nvSpPr>
          <p:cNvPr id="20" name="Tekstvak 19">
            <a:extLst>
              <a:ext uri="{FF2B5EF4-FFF2-40B4-BE49-F238E27FC236}">
                <a16:creationId xmlns:a16="http://schemas.microsoft.com/office/drawing/2014/main" id="{3E173D39-37BF-4F01-9460-65AF11FCEC5A}"/>
              </a:ext>
            </a:extLst>
          </p:cNvPr>
          <p:cNvSpPr txBox="1"/>
          <p:nvPr/>
        </p:nvSpPr>
        <p:spPr>
          <a:xfrm>
            <a:off x="2330188" y="482780"/>
            <a:ext cx="6706323"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t>Meerjarige aanpak voor nieuwkomers</a:t>
            </a:r>
            <a:r>
              <a:rPr lang="nl-NL" sz="1687">
                <a:solidFill>
                  <a:srgbClr val="000000"/>
                </a:solidFill>
                <a:sym typeface="Helvetica Light"/>
              </a:rPr>
              <a:t>	</a:t>
            </a:r>
          </a:p>
        </p:txBody>
      </p:sp>
      <p:cxnSp>
        <p:nvCxnSpPr>
          <p:cNvPr id="21" name="Rechte verbindingslijn 20">
            <a:extLst>
              <a:ext uri="{FF2B5EF4-FFF2-40B4-BE49-F238E27FC236}">
                <a16:creationId xmlns:a16="http://schemas.microsoft.com/office/drawing/2014/main" id="{311117A8-706F-469B-AC40-BD2C1D832537}"/>
              </a:ext>
            </a:extLst>
          </p:cNvPr>
          <p:cNvCxnSpPr/>
          <p:nvPr/>
        </p:nvCxnSpPr>
        <p:spPr>
          <a:xfrm>
            <a:off x="2303052" y="1014284"/>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4574733" y="2107102"/>
            <a:ext cx="2560821" cy="1899420"/>
          </a:xfrm>
          <a:prstGeom prst="ellipse">
            <a:avLst/>
          </a:prstGeom>
          <a:solidFill>
            <a:srgbClr val="A6BBBB"/>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defRPr sz="3400">
                <a:solidFill>
                  <a:srgbClr val="FFFFFF"/>
                </a:solidFill>
                <a:latin typeface="DIN Alternate"/>
                <a:ea typeface="DIN Alternate"/>
                <a:cs typeface="DIN Alternate"/>
                <a:sym typeface="DIN Alternate"/>
              </a:defRPr>
            </a:pPr>
            <a:r>
              <a:rPr sz="2391"/>
              <a:t>Wat doen we al? </a:t>
            </a:r>
          </a:p>
          <a:p>
            <a:pPr>
              <a:defRPr sz="3400">
                <a:solidFill>
                  <a:srgbClr val="FFFFFF"/>
                </a:solidFill>
                <a:latin typeface="DIN Alternate"/>
                <a:ea typeface="DIN Alternate"/>
                <a:cs typeface="DIN Alternate"/>
                <a:sym typeface="DIN Alternate"/>
              </a:defRPr>
            </a:pPr>
            <a:r>
              <a:rPr sz="2391"/>
              <a:t>Wat zijn kansen?</a:t>
            </a:r>
          </a:p>
        </p:txBody>
      </p:sp>
      <p:pic>
        <p:nvPicPr>
          <p:cNvPr id="291" name="pasted-image.jpeg"/>
          <p:cNvPicPr>
            <a:picLocks noChangeAspect="1"/>
          </p:cNvPicPr>
          <p:nvPr/>
        </p:nvPicPr>
        <p:blipFill>
          <a:blip r:embed="rId2"/>
          <a:stretch>
            <a:fillRect/>
          </a:stretch>
        </p:blipFill>
        <p:spPr>
          <a:xfrm>
            <a:off x="7548016" y="501410"/>
            <a:ext cx="2560820" cy="2555401"/>
          </a:xfrm>
          <a:prstGeom prst="rect">
            <a:avLst/>
          </a:prstGeom>
          <a:ln w="12700">
            <a:miter lim="400000"/>
          </a:ln>
        </p:spPr>
      </p:pic>
      <p:sp>
        <p:nvSpPr>
          <p:cNvPr id="292" name="Shape 292"/>
          <p:cNvSpPr/>
          <p:nvPr/>
        </p:nvSpPr>
        <p:spPr>
          <a:xfrm>
            <a:off x="2083165" y="1797320"/>
            <a:ext cx="1281056"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err="1"/>
              <a:t>Buurtcoach</a:t>
            </a:r>
            <a:endParaRPr sz="1969"/>
          </a:p>
        </p:txBody>
      </p:sp>
      <p:sp>
        <p:nvSpPr>
          <p:cNvPr id="293" name="Shape 293"/>
          <p:cNvSpPr/>
          <p:nvPr/>
        </p:nvSpPr>
        <p:spPr>
          <a:xfrm>
            <a:off x="2083522" y="3774200"/>
            <a:ext cx="2296057" cy="98123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lang="nl-NL" sz="1969"/>
              <a:t>g</a:t>
            </a:r>
            <a:r>
              <a:rPr sz="1969" err="1"/>
              <a:t>edurende</a:t>
            </a:r>
            <a:r>
              <a:rPr sz="1969"/>
              <a:t> het </a:t>
            </a:r>
            <a:r>
              <a:rPr sz="1969" err="1"/>
              <a:t>jaar</a:t>
            </a:r>
            <a:r>
              <a:rPr sz="1969"/>
              <a:t> </a:t>
            </a:r>
            <a:r>
              <a:rPr sz="1969" err="1"/>
              <a:t>instaptarieven</a:t>
            </a:r>
            <a:r>
              <a:rPr sz="1969"/>
              <a:t> </a:t>
            </a:r>
            <a:r>
              <a:rPr sz="1969" err="1"/>
              <a:t>bij</a:t>
            </a:r>
            <a:r>
              <a:rPr sz="1969"/>
              <a:t> </a:t>
            </a:r>
            <a:r>
              <a:rPr lang="nl-NL" sz="1969"/>
              <a:t>(</a:t>
            </a:r>
            <a:r>
              <a:rPr sz="1969"/>
              <a:t>sport</a:t>
            </a:r>
            <a:r>
              <a:rPr lang="nl-NL" sz="1969"/>
              <a:t>)</a:t>
            </a:r>
            <a:r>
              <a:rPr sz="1969"/>
              <a:t>clubs</a:t>
            </a:r>
          </a:p>
        </p:txBody>
      </p:sp>
      <p:sp>
        <p:nvSpPr>
          <p:cNvPr id="294" name="Shape 294"/>
          <p:cNvSpPr/>
          <p:nvPr/>
        </p:nvSpPr>
        <p:spPr>
          <a:xfrm>
            <a:off x="6025522" y="5828894"/>
            <a:ext cx="1029642"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err="1"/>
              <a:t>Fietsplan</a:t>
            </a:r>
            <a:endParaRPr sz="1969"/>
          </a:p>
        </p:txBody>
      </p:sp>
      <p:sp>
        <p:nvSpPr>
          <p:cNvPr id="295" name="Shape 295"/>
          <p:cNvSpPr/>
          <p:nvPr/>
        </p:nvSpPr>
        <p:spPr>
          <a:xfrm>
            <a:off x="2334926" y="2527145"/>
            <a:ext cx="2044653" cy="67819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lang="nl-NL" sz="1969"/>
              <a:t>n</a:t>
            </a:r>
            <a:r>
              <a:rPr sz="1969" err="1"/>
              <a:t>etwerkgezinn</a:t>
            </a:r>
            <a:r>
              <a:rPr lang="nl-NL" sz="1969"/>
              <a:t>e</a:t>
            </a:r>
            <a:r>
              <a:rPr sz="1969"/>
              <a:t>n m.b.t. taal</a:t>
            </a:r>
          </a:p>
        </p:txBody>
      </p:sp>
      <p:sp>
        <p:nvSpPr>
          <p:cNvPr id="296" name="Shape 296"/>
          <p:cNvSpPr/>
          <p:nvPr/>
        </p:nvSpPr>
        <p:spPr>
          <a:xfrm>
            <a:off x="8186652" y="5047461"/>
            <a:ext cx="2072209" cy="67819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lang="nl-NL" sz="1969"/>
              <a:t>o</a:t>
            </a:r>
            <a:r>
              <a:rPr sz="1969"/>
              <a:t>ok </a:t>
            </a:r>
            <a:r>
              <a:rPr sz="1969" err="1"/>
              <a:t>taalaanbod</a:t>
            </a:r>
            <a:r>
              <a:rPr sz="1969"/>
              <a:t> </a:t>
            </a:r>
            <a:r>
              <a:rPr sz="1969" err="1"/>
              <a:t>voor</a:t>
            </a:r>
            <a:r>
              <a:rPr sz="1969"/>
              <a:t> </a:t>
            </a:r>
            <a:r>
              <a:rPr sz="1969" err="1"/>
              <a:t>volwassenen</a:t>
            </a:r>
            <a:endParaRPr sz="1969"/>
          </a:p>
        </p:txBody>
      </p:sp>
      <p:sp>
        <p:nvSpPr>
          <p:cNvPr id="13" name="Tekstvak 12">
            <a:extLst>
              <a:ext uri="{FF2B5EF4-FFF2-40B4-BE49-F238E27FC236}">
                <a16:creationId xmlns:a16="http://schemas.microsoft.com/office/drawing/2014/main" id="{94ECDFBF-67A4-4F77-B746-46DAB7A0610D}"/>
              </a:ext>
            </a:extLst>
          </p:cNvPr>
          <p:cNvSpPr txBox="1"/>
          <p:nvPr/>
        </p:nvSpPr>
        <p:spPr>
          <a:xfrm>
            <a:off x="2159192" y="95266"/>
            <a:ext cx="7171676"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t>Gezamenlijke aanpak voor nieuwkomers</a:t>
            </a:r>
            <a:r>
              <a:rPr lang="nl-NL" sz="1687">
                <a:solidFill>
                  <a:srgbClr val="000000"/>
                </a:solidFill>
                <a:sym typeface="Helvetica Light"/>
              </a:rPr>
              <a:t>	</a:t>
            </a:r>
          </a:p>
        </p:txBody>
      </p:sp>
      <p:cxnSp>
        <p:nvCxnSpPr>
          <p:cNvPr id="14" name="Rechte verbindingslijn 13">
            <a:extLst>
              <a:ext uri="{FF2B5EF4-FFF2-40B4-BE49-F238E27FC236}">
                <a16:creationId xmlns:a16="http://schemas.microsoft.com/office/drawing/2014/main" id="{8CEF49E1-2341-4242-9C9B-56ABDE0515CB}"/>
              </a:ext>
            </a:extLst>
          </p:cNvPr>
          <p:cNvCxnSpPr>
            <a:cxnSpLocks/>
          </p:cNvCxnSpPr>
          <p:nvPr/>
        </p:nvCxnSpPr>
        <p:spPr>
          <a:xfrm flipV="1">
            <a:off x="1933140" y="573274"/>
            <a:ext cx="6180614" cy="26906"/>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
        <p:nvSpPr>
          <p:cNvPr id="15" name="Tekstvak 14">
            <a:extLst>
              <a:ext uri="{FF2B5EF4-FFF2-40B4-BE49-F238E27FC236}">
                <a16:creationId xmlns:a16="http://schemas.microsoft.com/office/drawing/2014/main" id="{9436D4E2-037D-4672-91E2-4DFBD36D6B08}"/>
              </a:ext>
            </a:extLst>
          </p:cNvPr>
          <p:cNvSpPr txBox="1"/>
          <p:nvPr/>
        </p:nvSpPr>
        <p:spPr>
          <a:xfrm>
            <a:off x="4379578" y="4814774"/>
            <a:ext cx="3291888" cy="3519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751" hangingPunct="0"/>
            <a:r>
              <a:rPr lang="nl-NL" sz="1687">
                <a:solidFill>
                  <a:srgbClr val="0070C0"/>
                </a:solidFill>
              </a:rPr>
              <a:t>niet alleen Nederlands op school</a:t>
            </a:r>
            <a:r>
              <a:rPr lang="nl-NL" sz="1687">
                <a:solidFill>
                  <a:srgbClr val="000000"/>
                </a:solidFill>
                <a:sym typeface="Helvetica Light"/>
              </a:rPr>
              <a:t>	</a:t>
            </a:r>
          </a:p>
        </p:txBody>
      </p:sp>
      <p:sp>
        <p:nvSpPr>
          <p:cNvPr id="6" name="Pijl: omlaag 5">
            <a:extLst>
              <a:ext uri="{FF2B5EF4-FFF2-40B4-BE49-F238E27FC236}">
                <a16:creationId xmlns:a16="http://schemas.microsoft.com/office/drawing/2014/main" id="{DF552C62-3160-4838-BE38-D638CF095BB4}"/>
              </a:ext>
            </a:extLst>
          </p:cNvPr>
          <p:cNvSpPr/>
          <p:nvPr/>
        </p:nvSpPr>
        <p:spPr>
          <a:xfrm>
            <a:off x="5684765" y="4285402"/>
            <a:ext cx="340757" cy="415179"/>
          </a:xfrm>
          <a:prstGeom prst="downArrow">
            <a:avLst>
              <a:gd name="adj1" fmla="val 50000"/>
              <a:gd name="adj2" fmla="val 50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nl-NL" sz="1687">
              <a:solidFill>
                <a:srgbClr val="FFFFFF"/>
              </a:solidFill>
              <a:sym typeface="Helvetica Light"/>
            </a:endParaRPr>
          </a:p>
        </p:txBody>
      </p:sp>
      <p:sp>
        <p:nvSpPr>
          <p:cNvPr id="18" name="Tekstvak 17">
            <a:extLst>
              <a:ext uri="{FF2B5EF4-FFF2-40B4-BE49-F238E27FC236}">
                <a16:creationId xmlns:a16="http://schemas.microsoft.com/office/drawing/2014/main" id="{C94F9004-244A-4172-8845-2CB7E0B1453C}"/>
              </a:ext>
            </a:extLst>
          </p:cNvPr>
          <p:cNvSpPr txBox="1"/>
          <p:nvPr/>
        </p:nvSpPr>
        <p:spPr>
          <a:xfrm>
            <a:off x="7027852" y="3369627"/>
            <a:ext cx="3423836" cy="395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984"/>
              </a:spcBef>
              <a:buSzPct val="75000"/>
              <a:defRPr sz="2800" spc="28">
                <a:solidFill>
                  <a:srgbClr val="5C5C5C"/>
                </a:solidFill>
                <a:latin typeface="Iowan Old Style Italic"/>
                <a:ea typeface="Iowan Old Style Italic"/>
                <a:cs typeface="Iowan Old Style Italic"/>
                <a:sym typeface="Iowan Old Style Italic"/>
              </a:defRPr>
            </a:pPr>
            <a:r>
              <a:rPr lang="nl-NL" sz="1969"/>
              <a:t>niet bekend met taal &amp; cultuur</a:t>
            </a:r>
          </a:p>
        </p:txBody>
      </p:sp>
      <p:sp>
        <p:nvSpPr>
          <p:cNvPr id="20" name="Tekstvak 19">
            <a:extLst>
              <a:ext uri="{FF2B5EF4-FFF2-40B4-BE49-F238E27FC236}">
                <a16:creationId xmlns:a16="http://schemas.microsoft.com/office/drawing/2014/main" id="{92EBDDBE-CCC5-4325-9C1D-37F0CDA4372A}"/>
              </a:ext>
            </a:extLst>
          </p:cNvPr>
          <p:cNvSpPr txBox="1"/>
          <p:nvPr/>
        </p:nvSpPr>
        <p:spPr>
          <a:xfrm>
            <a:off x="1933140" y="5623572"/>
            <a:ext cx="3028778" cy="395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984"/>
              </a:spcBef>
              <a:buSzPct val="75000"/>
              <a:defRPr sz="2800" spc="28">
                <a:solidFill>
                  <a:srgbClr val="5C5C5C"/>
                </a:solidFill>
                <a:latin typeface="Iowan Old Style Italic"/>
                <a:ea typeface="Iowan Old Style Italic"/>
                <a:cs typeface="Iowan Old Style Italic"/>
                <a:sym typeface="Iowan Old Style Italic"/>
              </a:defRPr>
            </a:pPr>
            <a:r>
              <a:rPr lang="nl-NL" sz="1969"/>
              <a:t>drempel meedoen hoog</a:t>
            </a:r>
          </a:p>
        </p:txBody>
      </p:sp>
      <p:sp>
        <p:nvSpPr>
          <p:cNvPr id="22" name="Tekstvak 21">
            <a:extLst>
              <a:ext uri="{FF2B5EF4-FFF2-40B4-BE49-F238E27FC236}">
                <a16:creationId xmlns:a16="http://schemas.microsoft.com/office/drawing/2014/main" id="{521F8838-26D8-400F-913F-03F395E6F741}"/>
              </a:ext>
            </a:extLst>
          </p:cNvPr>
          <p:cNvSpPr txBox="1"/>
          <p:nvPr/>
        </p:nvSpPr>
        <p:spPr>
          <a:xfrm>
            <a:off x="3447528" y="807037"/>
            <a:ext cx="3953633" cy="6983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984"/>
              </a:spcBef>
              <a:buSzPct val="75000"/>
              <a:defRPr sz="2800" spc="28">
                <a:solidFill>
                  <a:srgbClr val="5C5C5C"/>
                </a:solidFill>
                <a:latin typeface="Iowan Old Style Italic"/>
                <a:ea typeface="Iowan Old Style Italic"/>
                <a:cs typeface="Iowan Old Style Italic"/>
                <a:sym typeface="Iowan Old Style Italic"/>
              </a:defRPr>
            </a:pPr>
            <a:r>
              <a:rPr lang="nl-NL" sz="1969"/>
              <a:t>zowel </a:t>
            </a:r>
            <a:r>
              <a:rPr lang="nl-NL" sz="1969" b="1" i="1"/>
              <a:t>ouders</a:t>
            </a:r>
            <a:r>
              <a:rPr lang="nl-NL" sz="1969"/>
              <a:t> als leerlingen nieuw in Nederland.</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571514" y="3927371"/>
            <a:ext cx="4787652" cy="1906758"/>
          </a:xfrm>
          <a:prstGeom prst="rect">
            <a:avLst/>
          </a:prstGeom>
        </p:spPr>
        <p:txBody>
          <a:bodyPr/>
          <a:lstStyle>
            <a:lvl1pPr algn="l" defTabSz="457200" rtl="0" eaLnBrk="1" latinLnBrk="0" hangingPunct="1">
              <a:spcBef>
                <a:spcPct val="0"/>
              </a:spcBef>
              <a:buNone/>
              <a:defRPr sz="4000" b="1" kern="1200" baseline="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alibri"/>
                <a:ea typeface="+mj-ea"/>
                <a:cs typeface="+mj-cs"/>
              </a:rPr>
              <a:t>Aandachtspunten nieuwkomers 0-4</a:t>
            </a:r>
          </a:p>
        </p:txBody>
      </p:sp>
    </p:spTree>
    <p:extLst>
      <p:ext uri="{BB962C8B-B14F-4D97-AF65-F5344CB8AC3E}">
        <p14:creationId xmlns:p14="http://schemas.microsoft.com/office/powerpoint/2010/main" val="3522194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Toegang tot kinderopvang en vve</a:t>
            </a:r>
          </a:p>
        </p:txBody>
      </p:sp>
      <p:sp>
        <p:nvSpPr>
          <p:cNvPr id="3" name="Tijdelijke aanduiding voor inhoud 2"/>
          <p:cNvSpPr>
            <a:spLocks noGrp="1"/>
          </p:cNvSpPr>
          <p:nvPr>
            <p:ph idx="1"/>
          </p:nvPr>
        </p:nvSpPr>
        <p:spPr/>
        <p:txBody>
          <a:bodyPr/>
          <a:lstStyle/>
          <a:p>
            <a:r>
              <a:rPr lang="nl-NL" dirty="0"/>
              <a:t>Wet inburgering 2021: borg de aansluiting tussen inburgeringstraject en kinderopvang / vve  </a:t>
            </a:r>
          </a:p>
          <a:p>
            <a:r>
              <a:rPr lang="nl-NL" dirty="0"/>
              <a:t>NPO-middelen: ook voor de voorschoolse periode </a:t>
            </a:r>
          </a:p>
          <a:p>
            <a:r>
              <a:rPr lang="nl-NL" dirty="0"/>
              <a:t>Asielopvang: organiseer de toegang tot vve</a:t>
            </a:r>
          </a:p>
        </p:txBody>
      </p:sp>
    </p:spTree>
    <p:extLst>
      <p:ext uri="{BB962C8B-B14F-4D97-AF65-F5344CB8AC3E}">
        <p14:creationId xmlns:p14="http://schemas.microsoft.com/office/powerpoint/2010/main" val="2880268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9D47128-0D3D-48E5-9BA6-258100DB4674}"/>
              </a:ext>
            </a:extLst>
          </p:cNvPr>
          <p:cNvPicPr>
            <a:picLocks noGrp="1" noChangeAspect="1"/>
          </p:cNvPicPr>
          <p:nvPr>
            <p:ph idx="1"/>
          </p:nvPr>
        </p:nvPicPr>
        <p:blipFill>
          <a:blip r:embed="rId3"/>
          <a:stretch>
            <a:fillRect/>
          </a:stretch>
        </p:blipFill>
        <p:spPr>
          <a:xfrm>
            <a:off x="7620001" y="1828801"/>
            <a:ext cx="3486965" cy="4625788"/>
          </a:xfrm>
        </p:spPr>
      </p:pic>
      <p:sp>
        <p:nvSpPr>
          <p:cNvPr id="2" name="Titel 1">
            <a:extLst>
              <a:ext uri="{FF2B5EF4-FFF2-40B4-BE49-F238E27FC236}">
                <a16:creationId xmlns:a16="http://schemas.microsoft.com/office/drawing/2014/main" id="{E5AAA5BA-91CE-453B-A73E-FA03DABA8C3C}"/>
              </a:ext>
            </a:extLst>
          </p:cNvPr>
          <p:cNvSpPr>
            <a:spLocks noGrp="1"/>
          </p:cNvSpPr>
          <p:nvPr>
            <p:ph type="title"/>
          </p:nvPr>
        </p:nvSpPr>
        <p:spPr>
          <a:xfrm>
            <a:off x="349624" y="274638"/>
            <a:ext cx="11232776" cy="1143000"/>
          </a:xfrm>
        </p:spPr>
        <p:txBody>
          <a:bodyPr/>
          <a:lstStyle/>
          <a:p>
            <a:r>
              <a:rPr lang="nl-NL" dirty="0"/>
              <a:t>Wet inburgering 2021</a:t>
            </a:r>
            <a:br>
              <a:rPr lang="nl-NL" dirty="0"/>
            </a:br>
            <a:r>
              <a:rPr lang="nl-NL" dirty="0"/>
              <a:t>Laat integratie ouder en kind hand in hand verlopen</a:t>
            </a:r>
          </a:p>
        </p:txBody>
      </p:sp>
    </p:spTree>
    <p:extLst>
      <p:ext uri="{BB962C8B-B14F-4D97-AF65-F5344CB8AC3E}">
        <p14:creationId xmlns:p14="http://schemas.microsoft.com/office/powerpoint/2010/main" val="148968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sz="3600" dirty="0"/>
              <a:t>Nationaal </a:t>
            </a:r>
            <a:r>
              <a:rPr lang="nl-NL" sz="3600"/>
              <a:t>Programma Onderwijs</a:t>
            </a:r>
            <a:endParaRPr lang="nl-NL" sz="3600" dirty="0"/>
          </a:p>
        </p:txBody>
      </p:sp>
      <p:sp>
        <p:nvSpPr>
          <p:cNvPr id="7" name="Tijdelijke aanduiding voor inhoud 6">
            <a:extLst>
              <a:ext uri="{FF2B5EF4-FFF2-40B4-BE49-F238E27FC236}">
                <a16:creationId xmlns:a16="http://schemas.microsoft.com/office/drawing/2014/main" id="{41900677-FB2F-464F-A7B7-DDA81EA9D70E}"/>
              </a:ext>
            </a:extLst>
          </p:cNvPr>
          <p:cNvSpPr>
            <a:spLocks noGrp="1"/>
          </p:cNvSpPr>
          <p:nvPr>
            <p:ph idx="1"/>
          </p:nvPr>
        </p:nvSpPr>
        <p:spPr/>
        <p:txBody>
          <a:bodyPr/>
          <a:lstStyle/>
          <a:p>
            <a:r>
              <a:rPr lang="nl-NL" dirty="0"/>
              <a:t>€ 8,5 miljard voor scholen om leervertraging in te halen</a:t>
            </a:r>
          </a:p>
          <a:p>
            <a:r>
              <a:rPr lang="nl-NL" dirty="0"/>
              <a:t>juli 2021 t/m 2025 </a:t>
            </a:r>
          </a:p>
          <a:p>
            <a:r>
              <a:rPr lang="nl-NL" dirty="0"/>
              <a:t>€ 300 miljoen voor gemeenten </a:t>
            </a:r>
          </a:p>
        </p:txBody>
      </p:sp>
    </p:spTree>
    <p:extLst>
      <p:ext uri="{BB962C8B-B14F-4D97-AF65-F5344CB8AC3E}">
        <p14:creationId xmlns:p14="http://schemas.microsoft.com/office/powerpoint/2010/main" val="3853510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61E44-1352-4FEB-B2F6-9975991A8374}"/>
              </a:ext>
            </a:extLst>
          </p:cNvPr>
          <p:cNvSpPr>
            <a:spLocks noGrp="1"/>
          </p:cNvSpPr>
          <p:nvPr>
            <p:ph type="title"/>
          </p:nvPr>
        </p:nvSpPr>
        <p:spPr/>
        <p:txBody>
          <a:bodyPr/>
          <a:lstStyle/>
          <a:p>
            <a:r>
              <a:rPr lang="nl-NL" sz="3600" dirty="0"/>
              <a:t>Bestedingsdoel voorschoolse periode (VE): </a:t>
            </a:r>
          </a:p>
        </p:txBody>
      </p:sp>
      <p:sp>
        <p:nvSpPr>
          <p:cNvPr id="3" name="Tijdelijke aanduiding voor inhoud 2">
            <a:extLst>
              <a:ext uri="{FF2B5EF4-FFF2-40B4-BE49-F238E27FC236}">
                <a16:creationId xmlns:a16="http://schemas.microsoft.com/office/drawing/2014/main" id="{0EF63B0D-8E65-4AD6-B18C-E558F002E066}"/>
              </a:ext>
            </a:extLst>
          </p:cNvPr>
          <p:cNvSpPr>
            <a:spLocks noGrp="1"/>
          </p:cNvSpPr>
          <p:nvPr>
            <p:ph idx="1"/>
          </p:nvPr>
        </p:nvSpPr>
        <p:spPr/>
        <p:txBody>
          <a:bodyPr/>
          <a:lstStyle/>
          <a:p>
            <a:pPr marL="0" indent="0">
              <a:buNone/>
            </a:pPr>
            <a:r>
              <a:rPr lang="nl-NL" dirty="0">
                <a:hlinkClick r:id="rId3"/>
              </a:rPr>
              <a:t>https://www.nponderwijs.nl/gemeenten</a:t>
            </a:r>
            <a:endParaRPr lang="nl-NL" dirty="0"/>
          </a:p>
          <a:p>
            <a:pPr marL="0" indent="0">
              <a:buNone/>
            </a:pPr>
            <a:endParaRPr lang="nl-NL" dirty="0"/>
          </a:p>
          <a:p>
            <a:pPr marL="0" indent="0">
              <a:buNone/>
            </a:pPr>
            <a:r>
              <a:rPr lang="nl-NL" sz="2400" dirty="0"/>
              <a:t>Maatregelen gericht op het inhalen van coronavertragingen opgelopen in de voorschoolse periode. Het gaat hier om activiteiten bedoeld voor kinderen die in aanmerking komen voor voorschoolse educatie (VE) en al geïndiceerd zijn, én voor kinderen die volgens u onder de VE-doelgroep vallen maar nog niet geïndiceerd zijn. Voorbeelden zijn het inhalen van uren voorschoolse educatie, extra begeleiding in de groep, en extra inspanningen gericht op de toeleiding van kinderen.</a:t>
            </a:r>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03505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09261-A75D-4F0F-9712-8C3CA10CC209}"/>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97EFCD73-B2C0-4CC4-8FEE-AC2C55F10846}"/>
              </a:ext>
            </a:extLst>
          </p:cNvPr>
          <p:cNvPicPr>
            <a:picLocks noGrp="1" noChangeAspect="1"/>
          </p:cNvPicPr>
          <p:nvPr>
            <p:ph idx="1"/>
          </p:nvPr>
        </p:nvPicPr>
        <p:blipFill>
          <a:blip r:embed="rId3"/>
          <a:stretch>
            <a:fillRect/>
          </a:stretch>
        </p:blipFill>
        <p:spPr>
          <a:xfrm>
            <a:off x="3858057" y="1970207"/>
            <a:ext cx="8333943" cy="4848693"/>
          </a:xfrm>
        </p:spPr>
      </p:pic>
      <p:pic>
        <p:nvPicPr>
          <p:cNvPr id="7" name="Afbeelding 6">
            <a:extLst>
              <a:ext uri="{FF2B5EF4-FFF2-40B4-BE49-F238E27FC236}">
                <a16:creationId xmlns:a16="http://schemas.microsoft.com/office/drawing/2014/main" id="{E6D4266A-7A11-4E0D-BCB0-99774768F427}"/>
              </a:ext>
            </a:extLst>
          </p:cNvPr>
          <p:cNvPicPr>
            <a:picLocks noChangeAspect="1"/>
          </p:cNvPicPr>
          <p:nvPr/>
        </p:nvPicPr>
        <p:blipFill>
          <a:blip r:embed="rId4"/>
          <a:stretch>
            <a:fillRect/>
          </a:stretch>
        </p:blipFill>
        <p:spPr>
          <a:xfrm>
            <a:off x="-242047" y="-283486"/>
            <a:ext cx="8457360" cy="3402248"/>
          </a:xfrm>
          <a:prstGeom prst="rect">
            <a:avLst/>
          </a:prstGeom>
        </p:spPr>
      </p:pic>
    </p:spTree>
    <p:extLst>
      <p:ext uri="{BB962C8B-B14F-4D97-AF65-F5344CB8AC3E}">
        <p14:creationId xmlns:p14="http://schemas.microsoft.com/office/powerpoint/2010/main" val="835280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ctrTitle"/>
          </p:nvPr>
        </p:nvSpPr>
        <p:spPr>
          <a:xfrm>
            <a:off x="1431045" y="-824577"/>
            <a:ext cx="8831986" cy="2321719"/>
          </a:xfrm>
          <a:prstGeom prst="rect">
            <a:avLst/>
          </a:prstGeom>
        </p:spPr>
        <p:txBody>
          <a:bodyPr/>
          <a:lstStyle/>
          <a:p>
            <a:r>
              <a:rPr lang="nl-NL" sz="3445"/>
              <a:t>in de r</a:t>
            </a:r>
            <a:r>
              <a:rPr sz="3445" err="1"/>
              <a:t>egio</a:t>
            </a:r>
            <a:endParaRPr/>
          </a:p>
        </p:txBody>
      </p:sp>
      <p:sp>
        <p:nvSpPr>
          <p:cNvPr id="158" name="Shape 158"/>
          <p:cNvSpPr>
            <a:spLocks noGrp="1"/>
          </p:cNvSpPr>
          <p:nvPr>
            <p:ph type="subTitle" sz="quarter" idx="1"/>
          </p:nvPr>
        </p:nvSpPr>
        <p:spPr>
          <a:xfrm>
            <a:off x="2292660" y="98494"/>
            <a:ext cx="7358063" cy="794743"/>
          </a:xfrm>
          <a:prstGeom prst="rect">
            <a:avLst/>
          </a:prstGeom>
        </p:spPr>
        <p:txBody>
          <a:bodyPr>
            <a:normAutofit fontScale="77500" lnSpcReduction="20000"/>
          </a:bodyPr>
          <a:lstStyle>
            <a:lvl1pPr>
              <a:defRPr sz="4900"/>
            </a:lvl1pPr>
          </a:lstStyle>
          <a:p>
            <a:r>
              <a:rPr err="1"/>
              <a:t>Een</a:t>
            </a:r>
            <a:r>
              <a:t> </a:t>
            </a:r>
            <a:r>
              <a:rPr err="1"/>
              <a:t>sterke</a:t>
            </a:r>
            <a:r>
              <a:t> basis </a:t>
            </a:r>
            <a:r>
              <a:rPr err="1"/>
              <a:t>voor</a:t>
            </a:r>
            <a:r>
              <a:t> nieuwkomers</a:t>
            </a:r>
          </a:p>
        </p:txBody>
      </p:sp>
      <p:pic>
        <p:nvPicPr>
          <p:cNvPr id="159" name="pasted-image.jpg"/>
          <p:cNvPicPr>
            <a:picLocks noChangeAspect="1"/>
          </p:cNvPicPr>
          <p:nvPr/>
        </p:nvPicPr>
        <p:blipFill>
          <a:blip r:embed="rId2"/>
          <a:stretch>
            <a:fillRect/>
          </a:stretch>
        </p:blipFill>
        <p:spPr>
          <a:xfrm>
            <a:off x="1524000" y="1605720"/>
            <a:ext cx="9144001" cy="6115051"/>
          </a:xfrm>
          <a:prstGeom prst="rect">
            <a:avLst/>
          </a:prstGeom>
          <a:ln w="12700">
            <a:miter lim="4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024D3863-B5DE-4144-934D-3C6BE3C3B245}"/>
              </a:ext>
            </a:extLst>
          </p:cNvPr>
          <p:cNvPicPr>
            <a:picLocks noChangeAspect="1"/>
          </p:cNvPicPr>
          <p:nvPr/>
        </p:nvPicPr>
        <p:blipFill>
          <a:blip r:embed="rId4"/>
          <a:stretch>
            <a:fillRect/>
          </a:stretch>
        </p:blipFill>
        <p:spPr>
          <a:xfrm>
            <a:off x="1908642" y="3860913"/>
            <a:ext cx="5897376" cy="3218171"/>
          </a:xfrm>
          <a:prstGeom prst="rect">
            <a:avLst/>
          </a:prstGeom>
        </p:spPr>
      </p:pic>
      <p:sp>
        <p:nvSpPr>
          <p:cNvPr id="2" name="Titel 1">
            <a:extLst>
              <a:ext uri="{FF2B5EF4-FFF2-40B4-BE49-F238E27FC236}">
                <a16:creationId xmlns:a16="http://schemas.microsoft.com/office/drawing/2014/main" id="{FA002CA2-194C-477D-B3AF-AD84DD65866A}"/>
              </a:ext>
            </a:extLst>
          </p:cNvPr>
          <p:cNvSpPr>
            <a:spLocks noGrp="1"/>
          </p:cNvSpPr>
          <p:nvPr>
            <p:ph type="title"/>
          </p:nvPr>
        </p:nvSpPr>
        <p:spPr/>
        <p:txBody>
          <a:bodyPr/>
          <a:lstStyle/>
          <a:p>
            <a:r>
              <a:rPr lang="nl-NL" dirty="0"/>
              <a:t>Toegang tot VE voor vluchtelingenkinderen</a:t>
            </a:r>
          </a:p>
        </p:txBody>
      </p:sp>
      <p:pic>
        <p:nvPicPr>
          <p:cNvPr id="5" name="Tijdelijke aanduiding voor inhoud 4">
            <a:extLst>
              <a:ext uri="{FF2B5EF4-FFF2-40B4-BE49-F238E27FC236}">
                <a16:creationId xmlns:a16="http://schemas.microsoft.com/office/drawing/2014/main" id="{57510E03-E17F-4CB7-B33A-BBAF435422F7}"/>
              </a:ext>
            </a:extLst>
          </p:cNvPr>
          <p:cNvPicPr>
            <a:picLocks noGrp="1" noChangeAspect="1"/>
          </p:cNvPicPr>
          <p:nvPr>
            <p:ph idx="1"/>
          </p:nvPr>
        </p:nvPicPr>
        <p:blipFill>
          <a:blip r:embed="rId5"/>
          <a:stretch>
            <a:fillRect/>
          </a:stretch>
        </p:blipFill>
        <p:spPr>
          <a:xfrm>
            <a:off x="5000625" y="2992437"/>
            <a:ext cx="7191375" cy="3590925"/>
          </a:xfrm>
        </p:spPr>
      </p:pic>
      <p:pic>
        <p:nvPicPr>
          <p:cNvPr id="11" name="Afbeelding 10">
            <a:extLst>
              <a:ext uri="{FF2B5EF4-FFF2-40B4-BE49-F238E27FC236}">
                <a16:creationId xmlns:a16="http://schemas.microsoft.com/office/drawing/2014/main" id="{D1724F03-A5BA-4B8B-8980-1D7C0ABE3A3F}"/>
              </a:ext>
            </a:extLst>
          </p:cNvPr>
          <p:cNvPicPr>
            <a:picLocks noChangeAspect="1"/>
          </p:cNvPicPr>
          <p:nvPr/>
        </p:nvPicPr>
        <p:blipFill>
          <a:blip r:embed="rId6"/>
          <a:stretch>
            <a:fillRect/>
          </a:stretch>
        </p:blipFill>
        <p:spPr>
          <a:xfrm>
            <a:off x="292754" y="1189536"/>
            <a:ext cx="5897375" cy="2899480"/>
          </a:xfrm>
          <a:prstGeom prst="rect">
            <a:avLst/>
          </a:prstGeom>
        </p:spPr>
      </p:pic>
    </p:spTree>
    <p:extLst>
      <p:ext uri="{BB962C8B-B14F-4D97-AF65-F5344CB8AC3E}">
        <p14:creationId xmlns:p14="http://schemas.microsoft.com/office/powerpoint/2010/main" val="140758462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7578436" y="4144283"/>
            <a:ext cx="1436977" cy="990015"/>
          </a:xfrm>
          <a:prstGeom prst="rect">
            <a:avLst/>
          </a:prstGeom>
          <a:noFill/>
        </p:spPr>
        <p:txBody>
          <a:bodyPr wrap="square" rtlCol="0">
            <a:sp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Calibri"/>
                <a:ea typeface="+mn-ea"/>
                <a:cs typeface="+mn-cs"/>
              </a:rPr>
              <a:t>Weet u dat Sardes ook ruimtes verhuurt voor bijeenkomsten en vergaderingen?</a:t>
            </a:r>
            <a:endParaRPr kumimoji="0" lang="nl-NL"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el 1"/>
          <p:cNvSpPr txBox="1">
            <a:spLocks/>
          </p:cNvSpPr>
          <p:nvPr/>
        </p:nvSpPr>
        <p:spPr>
          <a:xfrm>
            <a:off x="1252540" y="3708772"/>
            <a:ext cx="5806628" cy="2152531"/>
          </a:xfrm>
          <a:prstGeom prst="rect">
            <a:avLst/>
          </a:prstGeom>
        </p:spPr>
        <p:txBody>
          <a:bodyPr/>
          <a:lstStyle>
            <a:lvl1pPr algn="l" defTabSz="457200" rtl="0" eaLnBrk="1" latinLnBrk="0" hangingPunct="1">
              <a:spcBef>
                <a:spcPct val="0"/>
              </a:spcBef>
              <a:buNone/>
              <a:defRPr sz="4000" b="1" kern="1200" baseline="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3200" b="1" i="0" u="none" strike="noStrike" kern="1200" cap="none" spc="0" normalizeH="0" baseline="0" noProof="0" dirty="0">
                <a:ln>
                  <a:noFill/>
                </a:ln>
                <a:solidFill>
                  <a:prstClr val="white"/>
                </a:solidFill>
                <a:effectLst/>
                <a:uLnTx/>
                <a:uFillTx/>
                <a:latin typeface="Calibri"/>
                <a:ea typeface="+mj-ea"/>
                <a:cs typeface="+mj-cs"/>
              </a:rPr>
              <a:t>Contact?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Calibri"/>
                <a:ea typeface="+mj-ea"/>
                <a:cs typeface="+mj-cs"/>
              </a:rPr>
              <a:t>Paulien Muller – </a:t>
            </a:r>
            <a:r>
              <a:rPr kumimoji="0" lang="nl-NL" sz="3200" b="0" i="0" u="none" strike="noStrike" kern="1200" cap="none" spc="0" normalizeH="0" baseline="0" noProof="0" dirty="0">
                <a:ln>
                  <a:noFill/>
                </a:ln>
                <a:solidFill>
                  <a:prstClr val="white"/>
                </a:solidFill>
                <a:effectLst/>
                <a:uLnTx/>
                <a:uFillTx/>
                <a:latin typeface="Calibri"/>
                <a:ea typeface="+mj-ea"/>
                <a:cs typeface="+mj-cs"/>
                <a:hlinkClick r:id="rId3"/>
              </a:rPr>
              <a:t>p.muller@sardes.nl</a:t>
            </a:r>
            <a:r>
              <a:rPr kumimoji="0" lang="nl-NL" sz="3200" b="0" i="0" u="none" strike="noStrike" kern="1200" cap="none" spc="0" normalizeH="0" baseline="0" noProof="0" dirty="0">
                <a:ln>
                  <a:noFill/>
                </a:ln>
                <a:solidFill>
                  <a:prstClr val="white"/>
                </a:solidFill>
                <a:effectLst/>
                <a:uLnTx/>
                <a:uFillTx/>
                <a:latin typeface="Calibri"/>
                <a:ea typeface="+mj-ea"/>
                <a:cs typeface="+mj-cs"/>
              </a:rPr>
              <a:t> </a:t>
            </a:r>
          </a:p>
        </p:txBody>
      </p:sp>
    </p:spTree>
    <p:extLst>
      <p:ext uri="{BB962C8B-B14F-4D97-AF65-F5344CB8AC3E}">
        <p14:creationId xmlns:p14="http://schemas.microsoft.com/office/powerpoint/2010/main" val="317730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normAutofit/>
          </a:bodyPr>
          <a:lstStyle/>
          <a:p>
            <a:r>
              <a:rPr lang="en-US" sz="8800" dirty="0"/>
              <a:t>NT2</a:t>
            </a:r>
            <a:endParaRPr lang="nl-NL" sz="8800"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85" y="1787236"/>
            <a:ext cx="11493640" cy="1637339"/>
          </a:xfrm>
          <a:prstGeom prst="rect">
            <a:avLst/>
          </a:prstGeom>
        </p:spPr>
      </p:pic>
      <p:pic>
        <p:nvPicPr>
          <p:cNvPr id="6"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27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fontAlgn="base"/>
            <a:r>
              <a:rPr lang="nl-NL" dirty="0"/>
              <a:t>Nieuwkomersafdeling Dordrecht. Al meer dan 25 jaar onderwijs aan anderstaligen. </a:t>
            </a:r>
          </a:p>
          <a:p>
            <a:pPr fontAlgn="base"/>
            <a:r>
              <a:rPr lang="nl-NL" dirty="0"/>
              <a:t>Werkwijze NT2. Hoe komen leerlingen binnen?</a:t>
            </a:r>
          </a:p>
          <a:p>
            <a:pPr fontAlgn="base"/>
            <a:r>
              <a:rPr lang="nl-NL" dirty="0"/>
              <a:t>Kleuter NT2 en hulpvragen andere scholen.</a:t>
            </a:r>
          </a:p>
          <a:p>
            <a:pPr fontAlgn="base"/>
            <a:r>
              <a:rPr lang="nl-NL" dirty="0"/>
              <a:t>Sfeerimpressie, contactgegevens en vragen.  </a:t>
            </a:r>
          </a:p>
          <a:p>
            <a:endParaRPr lang="nl-NL" dirty="0"/>
          </a:p>
        </p:txBody>
      </p:sp>
      <p:pic>
        <p:nvPicPr>
          <p:cNvPr id="4"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156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050624" cy="588403"/>
          </a:xfrm>
        </p:spPr>
        <p:txBody>
          <a:bodyPr>
            <a:normAutofit/>
          </a:bodyPr>
          <a:lstStyle/>
          <a:p>
            <a:r>
              <a:rPr lang="nl-NL" sz="1800" dirty="0">
                <a:latin typeface="+mn-lt"/>
              </a:rPr>
              <a:t>Klankonderwijs, woordenschat, begrijpend luisteren, stimulering, Plusklas</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28369" y="1027906"/>
            <a:ext cx="2492582" cy="1869436"/>
          </a:xfrm>
        </p:spPr>
      </p:pic>
      <p:pic>
        <p:nvPicPr>
          <p:cNvPr id="5" name="Afbeelding 4"/>
          <p:cNvPicPr>
            <a:picLocks noChangeAspect="1"/>
          </p:cNvPicPr>
          <p:nvPr/>
        </p:nvPicPr>
        <p:blipFill>
          <a:blip r:embed="rId4"/>
          <a:stretch>
            <a:fillRect/>
          </a:stretch>
        </p:blipFill>
        <p:spPr>
          <a:xfrm>
            <a:off x="8077388" y="435323"/>
            <a:ext cx="3645724" cy="518205"/>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180" y="1026598"/>
            <a:ext cx="2492581" cy="1869436"/>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69" y="3615907"/>
            <a:ext cx="2492582" cy="1981030"/>
          </a:xfrm>
          <a:prstGeom prst="rect">
            <a:avLst/>
          </a:prstGeom>
        </p:spPr>
      </p:pic>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7067" y="1023726"/>
            <a:ext cx="2496410" cy="1872308"/>
          </a:xfrm>
          <a:prstGeom prst="rect">
            <a:avLst/>
          </a:prstGeom>
        </p:spPr>
      </p:pic>
      <p:pic>
        <p:nvPicPr>
          <p:cNvPr id="10" name="Afbeelding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419319" y="3614649"/>
            <a:ext cx="3214300" cy="2410725"/>
          </a:xfrm>
          <a:prstGeom prst="rect">
            <a:avLst/>
          </a:prstGeom>
        </p:spPr>
      </p:pic>
      <p:pic>
        <p:nvPicPr>
          <p:cNvPr id="12" name="Afbeelding 11"/>
          <p:cNvPicPr>
            <a:picLocks noChangeAspect="1"/>
          </p:cNvPicPr>
          <p:nvPr/>
        </p:nvPicPr>
        <p:blipFill>
          <a:blip r:embed="rId9"/>
          <a:stretch>
            <a:fillRect/>
          </a:stretch>
        </p:blipFill>
        <p:spPr>
          <a:xfrm>
            <a:off x="8077388" y="3519385"/>
            <a:ext cx="3118436" cy="2077552"/>
          </a:xfrm>
          <a:prstGeom prst="rect">
            <a:avLst/>
          </a:prstGeom>
        </p:spPr>
      </p:pic>
    </p:spTree>
    <p:extLst>
      <p:ext uri="{BB962C8B-B14F-4D97-AF65-F5344CB8AC3E}">
        <p14:creationId xmlns:p14="http://schemas.microsoft.com/office/powerpoint/2010/main" val="1630866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sz="6000" dirty="0" err="1"/>
              <a:t>Zien</a:t>
            </a:r>
            <a:r>
              <a:rPr lang="en-US" sz="6000" dirty="0"/>
              <a:t>  is  </a:t>
            </a:r>
            <a:r>
              <a:rPr lang="en-US" sz="6000" dirty="0" err="1"/>
              <a:t>Snappen</a:t>
            </a:r>
            <a:endParaRPr lang="nl-NL" sz="6000" dirty="0"/>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2387373"/>
            <a:ext cx="10515600" cy="3227841"/>
          </a:xfrm>
        </p:spPr>
      </p:pic>
      <p:pic>
        <p:nvPicPr>
          <p:cNvPr id="5"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2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81997"/>
            <a:ext cx="8297487" cy="743849"/>
          </a:xfrm>
        </p:spPr>
        <p:txBody>
          <a:bodyPr/>
          <a:lstStyle/>
          <a:p>
            <a:pPr algn="ctr"/>
            <a:r>
              <a:rPr lang="en-US" dirty="0"/>
              <a:t>web, </a:t>
            </a:r>
            <a:r>
              <a:rPr lang="en-US" dirty="0" err="1"/>
              <a:t>paraplu</a:t>
            </a:r>
            <a:r>
              <a:rPr lang="en-US" dirty="0"/>
              <a:t>, </a:t>
            </a:r>
            <a:r>
              <a:rPr lang="en-US" dirty="0" err="1"/>
              <a:t>kast</a:t>
            </a:r>
            <a:r>
              <a:rPr lang="en-US" dirty="0"/>
              <a:t> </a:t>
            </a:r>
            <a:r>
              <a:rPr lang="en-US" dirty="0" err="1"/>
              <a:t>en</a:t>
            </a:r>
            <a:r>
              <a:rPr lang="en-US" dirty="0"/>
              <a:t> trap</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0172" y="4618497"/>
            <a:ext cx="3093245" cy="2062163"/>
          </a:xfrm>
        </p:spPr>
      </p:pic>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2113" r="6316" b="15406"/>
          <a:stretch/>
        </p:blipFill>
        <p:spPr>
          <a:xfrm>
            <a:off x="1087582" y="1163782"/>
            <a:ext cx="5403273" cy="3316779"/>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l="-488" r="31989"/>
          <a:stretch/>
        </p:blipFill>
        <p:spPr>
          <a:xfrm rot="5400000">
            <a:off x="7213468" y="1198320"/>
            <a:ext cx="3142014" cy="3072939"/>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005" y="4618496"/>
            <a:ext cx="3093245" cy="2062163"/>
          </a:xfrm>
          <a:prstGeom prst="rect">
            <a:avLst/>
          </a:prstGeom>
        </p:spPr>
      </p:pic>
      <p:pic>
        <p:nvPicPr>
          <p:cNvPr id="8"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21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749" y="365125"/>
            <a:ext cx="4427970" cy="1221079"/>
          </a:xfrm>
        </p:spPr>
        <p:txBody>
          <a:bodyPr>
            <a:normAutofit/>
          </a:bodyPr>
          <a:lstStyle/>
          <a:p>
            <a:pPr algn="ctr"/>
            <a:r>
              <a:rPr lang="en-US" dirty="0" err="1"/>
              <a:t>leren</a:t>
            </a:r>
            <a:r>
              <a:rPr lang="en-US" dirty="0"/>
              <a:t> </a:t>
            </a:r>
            <a:r>
              <a:rPr lang="en-US" dirty="0" err="1"/>
              <a:t>leren</a:t>
            </a:r>
            <a:endParaRPr lang="nl-NL" dirty="0"/>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5142" y="1497757"/>
            <a:ext cx="3615213" cy="2465996"/>
          </a:xfrm>
        </p:spPr>
      </p:pic>
      <p:pic>
        <p:nvPicPr>
          <p:cNvPr id="5"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l="6879" t="20149" r="8892" b="11244"/>
          <a:stretch/>
        </p:blipFill>
        <p:spPr>
          <a:xfrm rot="5400000">
            <a:off x="6699232" y="2434491"/>
            <a:ext cx="3578187" cy="1639407"/>
          </a:xfrm>
          <a:prstGeom prst="rect">
            <a:avLst/>
          </a:prstGeom>
        </p:spPr>
      </p:pic>
      <p:pic>
        <p:nvPicPr>
          <p:cNvPr id="7" name="Tijdelijke aanduiding voor inhoud 3"/>
          <p:cNvPicPr>
            <a:picLocks noChangeAspect="1"/>
          </p:cNvPicPr>
          <p:nvPr/>
        </p:nvPicPr>
        <p:blipFill rotWithShape="1">
          <a:blip r:embed="rId6" cstate="print">
            <a:extLst>
              <a:ext uri="{28A0092B-C50C-407E-A947-70E740481C1C}">
                <a14:useLocalDpi xmlns:a14="http://schemas.microsoft.com/office/drawing/2010/main" val="0"/>
              </a:ext>
            </a:extLst>
          </a:blip>
          <a:srcRect l="25965" t="7655" r="23530" b="3894"/>
          <a:stretch/>
        </p:blipFill>
        <p:spPr>
          <a:xfrm rot="10800000">
            <a:off x="9410657" y="1465102"/>
            <a:ext cx="2421596" cy="2385529"/>
          </a:xfrm>
          <a:prstGeom prst="rect">
            <a:avLst/>
          </a:prstGeom>
        </p:spPr>
      </p:pic>
      <p:pic>
        <p:nvPicPr>
          <p:cNvPr id="8" name="Afbeelding 7"/>
          <p:cNvPicPr>
            <a:picLocks noChangeAspect="1"/>
          </p:cNvPicPr>
          <p:nvPr/>
        </p:nvPicPr>
        <p:blipFill rotWithShape="1">
          <a:blip r:embed="rId7" cstate="print">
            <a:extLst>
              <a:ext uri="{28A0092B-C50C-407E-A947-70E740481C1C}">
                <a14:useLocalDpi xmlns:a14="http://schemas.microsoft.com/office/drawing/2010/main" val="0"/>
              </a:ext>
            </a:extLst>
          </a:blip>
          <a:srcRect l="20110" t="10397" r="35466" b="16477"/>
          <a:stretch/>
        </p:blipFill>
        <p:spPr>
          <a:xfrm rot="5400000">
            <a:off x="9454348" y="4225691"/>
            <a:ext cx="2334214" cy="2421596"/>
          </a:xfrm>
          <a:prstGeom prst="rect">
            <a:avLst/>
          </a:prstGeom>
        </p:spPr>
      </p:pic>
      <p:pic>
        <p:nvPicPr>
          <p:cNvPr id="9" name="Afbeelding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6943" y="1497757"/>
            <a:ext cx="2942184" cy="4048297"/>
          </a:xfrm>
          <a:prstGeom prst="rect">
            <a:avLst/>
          </a:prstGeom>
        </p:spPr>
      </p:pic>
      <p:sp>
        <p:nvSpPr>
          <p:cNvPr id="3" name="Rechthoek 2"/>
          <p:cNvSpPr/>
          <p:nvPr/>
        </p:nvSpPr>
        <p:spPr>
          <a:xfrm>
            <a:off x="958994" y="4474955"/>
            <a:ext cx="2073455" cy="1477328"/>
          </a:xfrm>
          <a:prstGeom prst="rect">
            <a:avLst/>
          </a:prstGeom>
        </p:spPr>
        <p:txBody>
          <a:bodyPr wrap="square">
            <a:spAutoFit/>
          </a:bodyPr>
          <a:lstStyle/>
          <a:p>
            <a:r>
              <a:rPr lang="nl-NL" dirty="0"/>
              <a:t>Sociaal emotioneel:</a:t>
            </a:r>
          </a:p>
          <a:p>
            <a:r>
              <a:rPr lang="nl-NL" dirty="0"/>
              <a:t>- ZIEN!</a:t>
            </a:r>
          </a:p>
          <a:p>
            <a:r>
              <a:rPr lang="nl-NL" dirty="0"/>
              <a:t>- Stop stoer doen</a:t>
            </a:r>
          </a:p>
          <a:p>
            <a:r>
              <a:rPr lang="nl-NL" dirty="0"/>
              <a:t>- Leren </a:t>
            </a:r>
            <a:r>
              <a:rPr lang="nl-NL" dirty="0" err="1"/>
              <a:t>leren</a:t>
            </a:r>
            <a:endParaRPr lang="nl-NL" dirty="0"/>
          </a:p>
          <a:p>
            <a:endParaRPr lang="nl-NL" dirty="0"/>
          </a:p>
        </p:txBody>
      </p:sp>
    </p:spTree>
    <p:extLst>
      <p:ext uri="{BB962C8B-B14F-4D97-AF65-F5344CB8AC3E}">
        <p14:creationId xmlns:p14="http://schemas.microsoft.com/office/powerpoint/2010/main" val="193525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31908"/>
          </a:xfrm>
        </p:spPr>
        <p:txBody>
          <a:bodyPr/>
          <a:lstStyle/>
          <a:p>
            <a:pPr algn="ctr"/>
            <a:r>
              <a:rPr lang="en-US" dirty="0" err="1"/>
              <a:t>burgerschap</a:t>
            </a:r>
            <a:endParaRPr lang="nl-NL" dirty="0"/>
          </a:p>
        </p:txBody>
      </p:sp>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14" t="15017" r="1630" b="7618"/>
          <a:stretch/>
        </p:blipFill>
        <p:spPr>
          <a:xfrm>
            <a:off x="1830612" y="1690688"/>
            <a:ext cx="8530776" cy="4580509"/>
          </a:xfrm>
        </p:spPr>
      </p:pic>
      <p:pic>
        <p:nvPicPr>
          <p:cNvPr id="5"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573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a:bodyPr>
          <a:lstStyle/>
          <a:p>
            <a:pPr marL="0" indent="0">
              <a:buNone/>
            </a:pPr>
            <a:r>
              <a:rPr lang="nl-NL" sz="6600" dirty="0"/>
              <a:t>Vragen?</a:t>
            </a:r>
          </a:p>
        </p:txBody>
      </p:sp>
      <p:pic>
        <p:nvPicPr>
          <p:cNvPr id="4"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rvice vragen ? - Auto In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073" y="1825625"/>
            <a:ext cx="4584657" cy="339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D0B9DD82-AC81-442D-A5C3-AF0536D03CD4}"/>
              </a:ext>
            </a:extLst>
          </p:cNvPr>
          <p:cNvSpPr>
            <a:spLocks noGrp="1" noChangeArrowheads="1"/>
          </p:cNvSpPr>
          <p:nvPr>
            <p:ph type="title"/>
          </p:nvPr>
        </p:nvSpPr>
        <p:spPr>
          <a:xfrm>
            <a:off x="3009900" y="1491372"/>
            <a:ext cx="6480572" cy="691753"/>
          </a:xfrm>
        </p:spPr>
        <p:txBody>
          <a:bodyPr>
            <a:normAutofit fontScale="90000"/>
          </a:bodyPr>
          <a:lstStyle/>
          <a:p>
            <a:pPr>
              <a:defRPr/>
            </a:pPr>
            <a:r>
              <a:rPr lang="nl-NL" altLang="nl-NL" b="1">
                <a:solidFill>
                  <a:srgbClr val="FF0000"/>
                </a:solidFill>
              </a:rPr>
              <a:t>https://www.lowan.nl</a:t>
            </a:r>
          </a:p>
        </p:txBody>
      </p:sp>
      <p:pic>
        <p:nvPicPr>
          <p:cNvPr id="9219" name="Tijdelijke aanduiding voor inhoud 3">
            <a:extLst>
              <a:ext uri="{FF2B5EF4-FFF2-40B4-BE49-F238E27FC236}">
                <a16:creationId xmlns:a16="http://schemas.microsoft.com/office/drawing/2014/main" id="{DEC57CF2-E28D-41E0-9B6F-B9155C5E1FE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28850" y="2516450"/>
            <a:ext cx="6534300" cy="3105532"/>
          </a:xfrm>
        </p:spPr>
      </p:pic>
      <p:pic>
        <p:nvPicPr>
          <p:cNvPr id="7" name="image7.tif">
            <a:extLst>
              <a:ext uri="{FF2B5EF4-FFF2-40B4-BE49-F238E27FC236}">
                <a16:creationId xmlns:a16="http://schemas.microsoft.com/office/drawing/2014/main" id="{916F5F34-93F2-4EBA-A5B1-C9117F199609}"/>
              </a:ext>
            </a:extLst>
          </p:cNvPr>
          <p:cNvPicPr>
            <a:picLocks noChangeAspect="1"/>
          </p:cNvPicPr>
          <p:nvPr/>
        </p:nvPicPr>
        <p:blipFill>
          <a:blip r:embed="rId3"/>
          <a:srcRect l="37184" t="30212" r="21006" b="42616"/>
          <a:stretch>
            <a:fillRect/>
          </a:stretch>
        </p:blipFill>
        <p:spPr>
          <a:xfrm>
            <a:off x="8153707" y="265028"/>
            <a:ext cx="1176030" cy="107479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6"/>
                  <a:pt x="2882" y="3017"/>
                </a:cubicBezTo>
                <a:cubicBezTo>
                  <a:pt x="-960" y="7039"/>
                  <a:pt x="-960" y="13556"/>
                  <a:pt x="2882" y="17578"/>
                </a:cubicBezTo>
                <a:cubicBezTo>
                  <a:pt x="6724" y="21600"/>
                  <a:pt x="12956" y="21600"/>
                  <a:pt x="16798" y="17578"/>
                </a:cubicBezTo>
                <a:cubicBezTo>
                  <a:pt x="20640" y="13556"/>
                  <a:pt x="20640" y="7039"/>
                  <a:pt x="16798" y="3017"/>
                </a:cubicBezTo>
                <a:cubicBezTo>
                  <a:pt x="14877" y="1006"/>
                  <a:pt x="12358" y="0"/>
                  <a:pt x="9840" y="0"/>
                </a:cubicBezTo>
                <a:close/>
              </a:path>
            </a:pathLst>
          </a:custGeom>
          <a:ln w="12700">
            <a:miter lim="400000"/>
          </a:ln>
        </p:spPr>
      </p:pic>
      <p:pic>
        <p:nvPicPr>
          <p:cNvPr id="6" name="Afbeelding 5" descr="Afbeelding met persoon, muur, binnen, glimlachen&#10;&#10;Automatisch gegenereerde beschrijving">
            <a:extLst>
              <a:ext uri="{FF2B5EF4-FFF2-40B4-BE49-F238E27FC236}">
                <a16:creationId xmlns:a16="http://schemas.microsoft.com/office/drawing/2014/main" id="{87DB14D3-68F8-49FB-AC21-83030C63AC06}"/>
              </a:ext>
            </a:extLst>
          </p:cNvPr>
          <p:cNvPicPr>
            <a:picLocks noChangeAspect="1"/>
          </p:cNvPicPr>
          <p:nvPr/>
        </p:nvPicPr>
        <p:blipFill>
          <a:blip r:embed="rId4"/>
          <a:stretch>
            <a:fillRect/>
          </a:stretch>
        </p:blipFill>
        <p:spPr>
          <a:xfrm>
            <a:off x="9329737" y="858325"/>
            <a:ext cx="1053256" cy="10311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2" name="Picture 1">
            <a:extLst>
              <a:ext uri="{FF2B5EF4-FFF2-40B4-BE49-F238E27FC236}">
                <a16:creationId xmlns:a16="http://schemas.microsoft.com/office/drawing/2014/main" id="{19F1E826-2D72-4B7F-8A1E-A860EE8DB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131" y="5691087"/>
            <a:ext cx="1745456" cy="65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9223" name="Afbeelding 7" descr="http://cdn2.ipon.nl/fd42e74c62/media/cache/3c/12/3c12045ea6b8918486ae583b15f47236.png">
            <a:extLst>
              <a:ext uri="{FF2B5EF4-FFF2-40B4-BE49-F238E27FC236}">
                <a16:creationId xmlns:a16="http://schemas.microsoft.com/office/drawing/2014/main" id="{1EF84C43-A603-4A06-BB15-A5C8C26FA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8270" y="5858965"/>
            <a:ext cx="1371600"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kstvak 7">
            <a:extLst>
              <a:ext uri="{FF2B5EF4-FFF2-40B4-BE49-F238E27FC236}">
                <a16:creationId xmlns:a16="http://schemas.microsoft.com/office/drawing/2014/main" id="{3F6C2729-1A6D-4B0A-B19D-E4BD6AB4626C}"/>
              </a:ext>
            </a:extLst>
          </p:cNvPr>
          <p:cNvSpPr txBox="1">
            <a:spLocks noChangeArrowheads="1"/>
          </p:cNvSpPr>
          <p:nvPr/>
        </p:nvSpPr>
        <p:spPr bwMode="auto">
          <a:xfrm>
            <a:off x="4151711" y="5426869"/>
            <a:ext cx="3888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charset="0"/>
                <a:cs typeface="ヒラギノ角ゴ ProN W3" charset="0"/>
                <a:sym typeface="Gill Sans" charset="0"/>
              </a:defRPr>
            </a:lvl1pPr>
            <a:lvl2pPr marL="742950" indent="-285750">
              <a:defRPr sz="4200">
                <a:solidFill>
                  <a:srgbClr val="000000"/>
                </a:solidFill>
                <a:latin typeface="Gill Sans" charset="0"/>
                <a:cs typeface="ヒラギノ角ゴ ProN W3" charset="0"/>
                <a:sym typeface="Gill Sans" charset="0"/>
              </a:defRPr>
            </a:lvl2pPr>
            <a:lvl3pPr marL="1143000" indent="-228600">
              <a:defRPr sz="4200">
                <a:solidFill>
                  <a:srgbClr val="000000"/>
                </a:solidFill>
                <a:latin typeface="Gill Sans" charset="0"/>
                <a:cs typeface="ヒラギノ角ゴ ProN W3" charset="0"/>
                <a:sym typeface="Gill Sans" charset="0"/>
              </a:defRPr>
            </a:lvl3pPr>
            <a:lvl4pPr marL="1600200" indent="-228600">
              <a:defRPr sz="4200">
                <a:solidFill>
                  <a:srgbClr val="000000"/>
                </a:solidFill>
                <a:latin typeface="Gill Sans" charset="0"/>
                <a:cs typeface="ヒラギノ角ゴ ProN W3" charset="0"/>
                <a:sym typeface="Gill Sans" charset="0"/>
              </a:defRPr>
            </a:lvl4pPr>
            <a:lvl5pPr marL="2057400" indent="-228600">
              <a:defRPr sz="4200">
                <a:solidFill>
                  <a:srgbClr val="000000"/>
                </a:solidFill>
                <a:latin typeface="Gill Sans"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r>
              <a:rPr lang="nl-NL" altLang="nl-NL" sz="1800" b="1">
                <a:solidFill>
                  <a:srgbClr val="FF0000"/>
                </a:solidFill>
              </a:rPr>
              <a:t>       </a:t>
            </a:r>
            <a:endParaRPr lang="nl-NL" altLang="nl-NL" sz="1800"/>
          </a:p>
        </p:txBody>
      </p:sp>
      <p:pic>
        <p:nvPicPr>
          <p:cNvPr id="9225" name="Picture 2" descr="Afbeeldingsresultaat voor voorstellen">
            <a:extLst>
              <a:ext uri="{FF2B5EF4-FFF2-40B4-BE49-F238E27FC236}">
                <a16:creationId xmlns:a16="http://schemas.microsoft.com/office/drawing/2014/main" id="{9897132A-7B87-428E-8217-C6771F158D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235" y="265029"/>
            <a:ext cx="1975248" cy="144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06970"/>
          </a:xfrm>
        </p:spPr>
        <p:txBody>
          <a:bodyPr/>
          <a:lstStyle/>
          <a:p>
            <a:pPr algn="ctr"/>
            <a:r>
              <a:rPr lang="nl-NL" dirty="0"/>
              <a:t>Contactgegevens:</a:t>
            </a:r>
          </a:p>
        </p:txBody>
      </p:sp>
      <p:sp>
        <p:nvSpPr>
          <p:cNvPr id="3" name="Tijdelijke aanduiding voor inhoud 2"/>
          <p:cNvSpPr>
            <a:spLocks noGrp="1"/>
          </p:cNvSpPr>
          <p:nvPr>
            <p:ph idx="1"/>
          </p:nvPr>
        </p:nvSpPr>
        <p:spPr/>
        <p:txBody>
          <a:bodyPr>
            <a:normAutofit/>
          </a:bodyPr>
          <a:lstStyle/>
          <a:p>
            <a:pPr marL="0" indent="0">
              <a:buNone/>
            </a:pPr>
            <a:r>
              <a:rPr lang="nl-NL" sz="2600" dirty="0"/>
              <a:t>Kindercampus Mondriaan NT2 </a:t>
            </a:r>
          </a:p>
          <a:p>
            <a:pPr marL="0" indent="0">
              <a:buNone/>
            </a:pPr>
            <a:r>
              <a:rPr lang="nl-NL" sz="2600" dirty="0"/>
              <a:t>Jacob Marisstraat 80</a:t>
            </a:r>
          </a:p>
          <a:p>
            <a:pPr marL="0" indent="0">
              <a:buNone/>
            </a:pPr>
            <a:r>
              <a:rPr lang="nl-NL" sz="2600" dirty="0"/>
              <a:t>3314 TK Dordrecht</a:t>
            </a:r>
          </a:p>
          <a:p>
            <a:pPr marL="0" indent="0">
              <a:buNone/>
            </a:pPr>
            <a:r>
              <a:rPr lang="nl-NL" sz="2600" dirty="0"/>
              <a:t>Tel: 078-6130936 / 06-13530633</a:t>
            </a:r>
          </a:p>
          <a:p>
            <a:pPr marL="0" indent="0">
              <a:buNone/>
            </a:pPr>
            <a:endParaRPr lang="nl-NL" sz="2600" dirty="0"/>
          </a:p>
          <a:p>
            <a:pPr marL="0" indent="0">
              <a:buNone/>
            </a:pPr>
            <a:r>
              <a:rPr lang="nl-NL" sz="2600" dirty="0"/>
              <a:t>Maaike van der Gaag (directeur) email: </a:t>
            </a:r>
            <a:r>
              <a:rPr lang="nl-NL" sz="2600" dirty="0">
                <a:hlinkClick r:id="rId2"/>
              </a:rPr>
              <a:t>maaike.vandergaag@opod.nl</a:t>
            </a:r>
            <a:r>
              <a:rPr lang="nl-NL" sz="2600" dirty="0"/>
              <a:t> </a:t>
            </a:r>
          </a:p>
          <a:p>
            <a:pPr marL="0" indent="0">
              <a:buNone/>
            </a:pPr>
            <a:r>
              <a:rPr lang="nl-NL" sz="2600" dirty="0"/>
              <a:t>Antoinette Brouwer (</a:t>
            </a:r>
            <a:r>
              <a:rPr lang="nl-NL" sz="2600" dirty="0" err="1"/>
              <a:t>unit-leider</a:t>
            </a:r>
            <a:r>
              <a:rPr lang="nl-NL" sz="2600" dirty="0"/>
              <a:t> NT2) email: </a:t>
            </a:r>
            <a:r>
              <a:rPr lang="nl-NL" sz="2600" dirty="0">
                <a:hlinkClick r:id="rId3"/>
              </a:rPr>
              <a:t>antoinette.brouwer@opod.nl</a:t>
            </a:r>
            <a:r>
              <a:rPr lang="nl-NL" sz="2600" dirty="0"/>
              <a:t> </a:t>
            </a:r>
          </a:p>
        </p:txBody>
      </p:sp>
      <p:pic>
        <p:nvPicPr>
          <p:cNvPr id="4" name="Picture 2" descr="https://lh4.googleusercontent.com/GowCmVSSTcY0cjJerSQMpi9AlTxzZ1R0iaHW1gccwQx1vgt6U95DpzOd34DvEUuE0_9CAAyirkaRQvFWCQiEcklyFsCGxSGJalzredS4wmub48EAFuLV_zFYapPYbexFIYovSG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590" y="229365"/>
            <a:ext cx="3641687" cy="5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833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55FA838A-0E6E-4C88-AD16-9F85F559A8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F776151C-B860-4795-BFFE-F03EA5ED1D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12">
              <a:extLst>
                <a:ext uri="{FF2B5EF4-FFF2-40B4-BE49-F238E27FC236}">
                  <a16:creationId xmlns:a16="http://schemas.microsoft.com/office/drawing/2014/main" id="{E09A6CDA-1F80-461D-8F38-7CB1291434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13">
              <a:extLst>
                <a:ext uri="{FF2B5EF4-FFF2-40B4-BE49-F238E27FC236}">
                  <a16:creationId xmlns:a16="http://schemas.microsoft.com/office/drawing/2014/main" id="{CCDB1976-3A6B-4C16-97AC-67C7921865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14">
              <a:extLst>
                <a:ext uri="{FF2B5EF4-FFF2-40B4-BE49-F238E27FC236}">
                  <a16:creationId xmlns:a16="http://schemas.microsoft.com/office/drawing/2014/main" id="{CCA8B170-F785-4124-87F7-3572171AFC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15">
              <a:extLst>
                <a:ext uri="{FF2B5EF4-FFF2-40B4-BE49-F238E27FC236}">
                  <a16:creationId xmlns:a16="http://schemas.microsoft.com/office/drawing/2014/main" id="{779AF682-A8D7-4472-A839-942C27784F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16">
              <a:extLst>
                <a:ext uri="{FF2B5EF4-FFF2-40B4-BE49-F238E27FC236}">
                  <a16:creationId xmlns:a16="http://schemas.microsoft.com/office/drawing/2014/main" id="{17C796E0-2433-4EC2-BC73-AE164D10E3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0062F3-843F-4526-900A-D2E2087935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CB46FC-1F32-4277-859B-CA43B63EC6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8221B7-2F05-4B1C-86FD-19584DC95D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F832F-AB88-42C7-B2F7-4BF3659A5F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BC4C10-0437-44D7-9B16-5D65CBDE5B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5B49-FBB3-46C2-9DF8-CF0075EE3C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6703F5-894D-4289-97F5-E57DD4092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005768-6A84-42F3-B812-F73EFC6A34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764DCF-F546-4CF1-AD5D-48FC346319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D4A8437-E10D-4D18-8C3F-DA4A6CF4F4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16393C-72E3-4119-8F85-2BE2F3335F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CE950CD-0BA2-4E8E-8A28-238F5A128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4E765B-48B0-4E85-8F07-5A919C71D1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B66722-3EF0-4F8A-9DC8-78E0707CB9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F9B387-70F9-4CAC-A228-6CE60EC3F5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7FA5C8-229C-44FF-B402-6F923E45C9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BC897A-E45F-4C79-AF98-0822C279A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5AB8DD1-BC74-473C-A3BD-D8FB548B5F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7BBCDF-045D-48C1-A45C-BEEB892B36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3A2613-A9FC-4330-8BF0-AF8AA2A23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6C82F6-F384-4FF8-8C8D-E2E8C4F3E0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D9FE-6990-40AF-BA95-B0CB398A44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32048C-7FE5-4B3D-9FC0-C544A1217D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1D93C9-C94C-4F4C-97DA-01D1AF5E97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596736-466A-49D2-9B3C-FC567257CB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DB537E44-9142-4F0D-A29D-C1409784F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3682052"/>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el 1">
            <a:extLst>
              <a:ext uri="{FF2B5EF4-FFF2-40B4-BE49-F238E27FC236}">
                <a16:creationId xmlns:a16="http://schemas.microsoft.com/office/drawing/2014/main" id="{269BBA5B-1DF4-48B0-8C0C-86FF2ED9A39D}"/>
              </a:ext>
            </a:extLst>
          </p:cNvPr>
          <p:cNvSpPr>
            <a:spLocks noGrp="1"/>
          </p:cNvSpPr>
          <p:nvPr>
            <p:ph type="ctrTitle"/>
          </p:nvPr>
        </p:nvSpPr>
        <p:spPr>
          <a:xfrm>
            <a:off x="691078" y="3439314"/>
            <a:ext cx="10809844" cy="1608021"/>
          </a:xfrm>
        </p:spPr>
        <p:txBody>
          <a:bodyPr anchor="t">
            <a:normAutofit/>
          </a:bodyPr>
          <a:lstStyle/>
          <a:p>
            <a:pPr>
              <a:lnSpc>
                <a:spcPct val="90000"/>
              </a:lnSpc>
            </a:pPr>
            <a:r>
              <a:rPr lang="nl" dirty="0"/>
              <a:t>Traject Nieuwkomerslocatie Brabantse Wal gemeenten</a:t>
            </a:r>
            <a:endParaRPr lang="nl-NL" dirty="0"/>
          </a:p>
        </p:txBody>
      </p:sp>
      <p:sp>
        <p:nvSpPr>
          <p:cNvPr id="3" name="Ondertitel 2">
            <a:extLst>
              <a:ext uri="{FF2B5EF4-FFF2-40B4-BE49-F238E27FC236}">
                <a16:creationId xmlns:a16="http://schemas.microsoft.com/office/drawing/2014/main" id="{D9445BE9-64EA-48FE-902C-C36DE53A411C}"/>
              </a:ext>
            </a:extLst>
          </p:cNvPr>
          <p:cNvSpPr>
            <a:spLocks noGrp="1"/>
          </p:cNvSpPr>
          <p:nvPr>
            <p:ph type="subTitle" idx="1"/>
          </p:nvPr>
        </p:nvSpPr>
        <p:spPr>
          <a:xfrm>
            <a:off x="7954296" y="5067957"/>
            <a:ext cx="3546625" cy="1075444"/>
          </a:xfrm>
        </p:spPr>
        <p:txBody>
          <a:bodyPr anchor="b">
            <a:normAutofit fontScale="47500" lnSpcReduction="20000"/>
          </a:bodyPr>
          <a:lstStyle/>
          <a:p>
            <a:pPr algn="r"/>
            <a:endParaRPr lang="nl-NL" sz="4800" dirty="0"/>
          </a:p>
          <a:p>
            <a:pPr algn="r"/>
            <a:r>
              <a:rPr lang="nl-NL" sz="7700" dirty="0"/>
              <a:t>Wereldwijs</a:t>
            </a:r>
          </a:p>
          <a:p>
            <a:pPr algn="r"/>
            <a:endParaRPr lang="nl-NL" dirty="0"/>
          </a:p>
        </p:txBody>
      </p:sp>
      <p:pic>
        <p:nvPicPr>
          <p:cNvPr id="4" name="Picture 3">
            <a:extLst>
              <a:ext uri="{FF2B5EF4-FFF2-40B4-BE49-F238E27FC236}">
                <a16:creationId xmlns:a16="http://schemas.microsoft.com/office/drawing/2014/main" id="{910D1E2D-87B5-4574-BDA6-4A513C612EBE}"/>
              </a:ext>
            </a:extLst>
          </p:cNvPr>
          <p:cNvPicPr>
            <a:picLocks noChangeAspect="1"/>
          </p:cNvPicPr>
          <p:nvPr/>
        </p:nvPicPr>
        <p:blipFill rotWithShape="1">
          <a:blip r:embed="rId2"/>
          <a:srcRect t="31111" b="24489"/>
          <a:stretch/>
        </p:blipFill>
        <p:spPr>
          <a:xfrm>
            <a:off x="-6214" y="10"/>
            <a:ext cx="12214825" cy="3267587"/>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pic>
        <p:nvPicPr>
          <p:cNvPr id="5" name="Afbeelding 4">
            <a:extLst>
              <a:ext uri="{FF2B5EF4-FFF2-40B4-BE49-F238E27FC236}">
                <a16:creationId xmlns:a16="http://schemas.microsoft.com/office/drawing/2014/main" id="{A97507C6-23CD-42D3-BB88-5D17CCEC6922}"/>
              </a:ext>
            </a:extLst>
          </p:cNvPr>
          <p:cNvPicPr>
            <a:picLocks noChangeAspect="1"/>
          </p:cNvPicPr>
          <p:nvPr/>
        </p:nvPicPr>
        <p:blipFill>
          <a:blip r:embed="rId3"/>
          <a:stretch>
            <a:fillRect/>
          </a:stretch>
        </p:blipFill>
        <p:spPr>
          <a:xfrm>
            <a:off x="232348" y="5486225"/>
            <a:ext cx="2531662" cy="1144385"/>
          </a:xfrm>
          <a:prstGeom prst="rect">
            <a:avLst/>
          </a:prstGeom>
        </p:spPr>
      </p:pic>
      <p:pic>
        <p:nvPicPr>
          <p:cNvPr id="6" name="Afbeelding 5">
            <a:extLst>
              <a:ext uri="{FF2B5EF4-FFF2-40B4-BE49-F238E27FC236}">
                <a16:creationId xmlns:a16="http://schemas.microsoft.com/office/drawing/2014/main" id="{6E8DC92B-FA62-4740-A570-6AE0A50A4186}"/>
              </a:ext>
            </a:extLst>
          </p:cNvPr>
          <p:cNvPicPr>
            <a:picLocks noChangeAspect="1"/>
          </p:cNvPicPr>
          <p:nvPr/>
        </p:nvPicPr>
        <p:blipFill>
          <a:blip r:embed="rId4"/>
          <a:stretch>
            <a:fillRect/>
          </a:stretch>
        </p:blipFill>
        <p:spPr>
          <a:xfrm>
            <a:off x="5938601" y="5436468"/>
            <a:ext cx="2015696" cy="1421519"/>
          </a:xfrm>
          <a:prstGeom prst="rect">
            <a:avLst/>
          </a:prstGeom>
        </p:spPr>
      </p:pic>
      <p:pic>
        <p:nvPicPr>
          <p:cNvPr id="7" name="Afbeelding 6">
            <a:extLst>
              <a:ext uri="{FF2B5EF4-FFF2-40B4-BE49-F238E27FC236}">
                <a16:creationId xmlns:a16="http://schemas.microsoft.com/office/drawing/2014/main" id="{020B1584-4C80-46DD-ADB3-FE469EA5FC22}"/>
              </a:ext>
            </a:extLst>
          </p:cNvPr>
          <p:cNvPicPr>
            <a:picLocks noChangeAspect="1"/>
          </p:cNvPicPr>
          <p:nvPr/>
        </p:nvPicPr>
        <p:blipFill>
          <a:blip r:embed="rId5"/>
          <a:stretch>
            <a:fillRect/>
          </a:stretch>
        </p:blipFill>
        <p:spPr>
          <a:xfrm>
            <a:off x="3058275" y="5600852"/>
            <a:ext cx="2687798" cy="1075119"/>
          </a:xfrm>
          <a:prstGeom prst="rect">
            <a:avLst/>
          </a:prstGeom>
        </p:spPr>
      </p:pic>
    </p:spTree>
    <p:extLst>
      <p:ext uri="{BB962C8B-B14F-4D97-AF65-F5344CB8AC3E}">
        <p14:creationId xmlns:p14="http://schemas.microsoft.com/office/powerpoint/2010/main" val="2506223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63BDD8-36FC-48B0-8862-3B51BE4F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C15A19D0-2BD2-47E7-A51B-B8083A14E7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F6641F14-42D8-42E0-8B56-FC0A08EB2E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3FEF18-8973-49F1-B984-81E6307303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FEE187-7ECD-4C55-BE26-0DA3DDE0ED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708818-667C-4218-8552-2975EB0047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A1A626-67CE-4E24-974F-C432A21D1D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029D28-01D8-4EB8-B30C-79D6F14E6C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4E501C-EBFD-4E76-8F7F-9EFA76EFFD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4596B9-52A8-4717-8158-2204F86D95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1EC080A-A9BB-467A-92A9-D597436B74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5DD030-3FCC-4380-B680-8E171845F2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15E10D-03D4-4A67-8377-5B0A55F3D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B96670-ACA9-42B6-87A2-E411999899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BC8247-310E-48D0-9CEF-43BC6E41A2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F09D0F-F86F-4AA5-AB1D-AAB1E5BA92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569AF0-6598-4FCC-803D-B3C3DE030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B68A9D-7921-44B8-8464-E36F028EEA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8EB3D7-2443-4764-9991-B691C090C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6128C1-7748-441C-94E4-1874BB5779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76682F-0434-4D7E-B400-2DF99D969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CD2F02B-2688-4DCD-9610-1C086528FC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BA0DA4B-915F-4A6D-8368-BE7B53E426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1711BC-8D96-4E1F-934B-9E382A617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364551E-CB94-4200-809A-9E33122BA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4389BE-74F0-4F54-9DE0-2BCB33C78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721F72-5343-46B1-AFC1-6DF4FF7710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4A528A6-14EE-4010-93CB-95F75CB96E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186140D-084D-4621-A556-65927AB449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49A17-7EE3-4BEF-B630-AD0AB020E6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23B596-7D86-4AF3-AE7E-A696FEF114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F7FC8FA-C1DE-4F38-BCDA-464A54783E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5BEFE2E-F050-46F9-BAD0-939F37AA99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63D6C682-FD57-4DF7-854F-DD140E1E2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2" y="1516213"/>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el 1">
            <a:extLst>
              <a:ext uri="{FF2B5EF4-FFF2-40B4-BE49-F238E27FC236}">
                <a16:creationId xmlns:a16="http://schemas.microsoft.com/office/drawing/2014/main" id="{6BA9C9AB-572C-415A-89C3-F0A78E72EFF5}"/>
              </a:ext>
            </a:extLst>
          </p:cNvPr>
          <p:cNvSpPr>
            <a:spLocks noGrp="1"/>
          </p:cNvSpPr>
          <p:nvPr>
            <p:ph type="title"/>
          </p:nvPr>
        </p:nvSpPr>
        <p:spPr>
          <a:xfrm>
            <a:off x="691079" y="725951"/>
            <a:ext cx="10325000" cy="1380515"/>
          </a:xfrm>
        </p:spPr>
        <p:txBody>
          <a:bodyPr>
            <a:normAutofit/>
          </a:bodyPr>
          <a:lstStyle/>
          <a:p>
            <a:pPr>
              <a:lnSpc>
                <a:spcPct val="90000"/>
              </a:lnSpc>
            </a:pPr>
            <a:r>
              <a:rPr lang="nl-NL" sz="3200" dirty="0"/>
              <a:t>Start traject vanuit de gemeente Bergen op Zoom; onderzoek naar mogelijkheid pilot nieuwkomerslocatie</a:t>
            </a:r>
          </a:p>
        </p:txBody>
      </p:sp>
      <p:graphicFrame>
        <p:nvGraphicFramePr>
          <p:cNvPr id="5" name="Tijdelijke aanduiding voor inhoud 2">
            <a:extLst>
              <a:ext uri="{FF2B5EF4-FFF2-40B4-BE49-F238E27FC236}">
                <a16:creationId xmlns:a16="http://schemas.microsoft.com/office/drawing/2014/main" id="{174DEF2D-73DB-45CE-B511-FE85AA93B3B6}"/>
              </a:ext>
            </a:extLst>
          </p:cNvPr>
          <p:cNvGraphicFramePr>
            <a:graphicFrameLocks noGrp="1"/>
          </p:cNvGraphicFramePr>
          <p:nvPr>
            <p:ph idx="1"/>
          </p:nvPr>
        </p:nvGraphicFramePr>
        <p:xfrm>
          <a:off x="690563" y="2339974"/>
          <a:ext cx="10325100" cy="3800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4649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3A687-C8AD-4511-80D8-CC11A350EBED}"/>
              </a:ext>
            </a:extLst>
          </p:cNvPr>
          <p:cNvSpPr>
            <a:spLocks noGrp="1"/>
          </p:cNvSpPr>
          <p:nvPr>
            <p:ph type="title"/>
          </p:nvPr>
        </p:nvSpPr>
        <p:spPr/>
        <p:txBody>
          <a:bodyPr/>
          <a:lstStyle/>
          <a:p>
            <a:r>
              <a:rPr lang="nl-NL" dirty="0"/>
              <a:t>Bronnen voor plan van aanpak en visie</a:t>
            </a:r>
          </a:p>
        </p:txBody>
      </p:sp>
      <p:pic>
        <p:nvPicPr>
          <p:cNvPr id="8" name="Tijdelijke aanduiding voor inhoud 7">
            <a:extLst>
              <a:ext uri="{FF2B5EF4-FFF2-40B4-BE49-F238E27FC236}">
                <a16:creationId xmlns:a16="http://schemas.microsoft.com/office/drawing/2014/main" id="{FD680C25-8604-433E-B266-3734B2E711F1}"/>
              </a:ext>
            </a:extLst>
          </p:cNvPr>
          <p:cNvPicPr>
            <a:picLocks noGrp="1" noChangeAspect="1"/>
          </p:cNvPicPr>
          <p:nvPr>
            <p:ph idx="1"/>
          </p:nvPr>
        </p:nvPicPr>
        <p:blipFill>
          <a:blip r:embed="rId2"/>
          <a:stretch>
            <a:fillRect/>
          </a:stretch>
        </p:blipFill>
        <p:spPr>
          <a:xfrm>
            <a:off x="5123891" y="2344794"/>
            <a:ext cx="2250973" cy="3382610"/>
          </a:xfrm>
          <a:prstGeom prst="rect">
            <a:avLst/>
          </a:prstGeom>
        </p:spPr>
      </p:pic>
      <p:pic>
        <p:nvPicPr>
          <p:cNvPr id="9" name="Afbeelding 8">
            <a:extLst>
              <a:ext uri="{FF2B5EF4-FFF2-40B4-BE49-F238E27FC236}">
                <a16:creationId xmlns:a16="http://schemas.microsoft.com/office/drawing/2014/main" id="{C6473B57-8B71-4E0F-AE9A-594594E84D42}"/>
              </a:ext>
            </a:extLst>
          </p:cNvPr>
          <p:cNvPicPr>
            <a:picLocks noChangeAspect="1"/>
          </p:cNvPicPr>
          <p:nvPr/>
        </p:nvPicPr>
        <p:blipFill>
          <a:blip r:embed="rId3"/>
          <a:stretch>
            <a:fillRect/>
          </a:stretch>
        </p:blipFill>
        <p:spPr>
          <a:xfrm>
            <a:off x="7374864" y="2256635"/>
            <a:ext cx="4817136" cy="3471554"/>
          </a:xfrm>
          <a:prstGeom prst="rect">
            <a:avLst/>
          </a:prstGeom>
        </p:spPr>
      </p:pic>
      <p:pic>
        <p:nvPicPr>
          <p:cNvPr id="10" name="Afbeelding 9">
            <a:extLst>
              <a:ext uri="{FF2B5EF4-FFF2-40B4-BE49-F238E27FC236}">
                <a16:creationId xmlns:a16="http://schemas.microsoft.com/office/drawing/2014/main" id="{B43DF16A-E42A-4F09-92CF-DFE4D2E55044}"/>
              </a:ext>
            </a:extLst>
          </p:cNvPr>
          <p:cNvPicPr>
            <a:picLocks noChangeAspect="1"/>
          </p:cNvPicPr>
          <p:nvPr/>
        </p:nvPicPr>
        <p:blipFill>
          <a:blip r:embed="rId4"/>
          <a:stretch>
            <a:fillRect/>
          </a:stretch>
        </p:blipFill>
        <p:spPr>
          <a:xfrm>
            <a:off x="209298" y="2345125"/>
            <a:ext cx="2793995" cy="2793995"/>
          </a:xfrm>
          <a:prstGeom prst="rect">
            <a:avLst/>
          </a:prstGeom>
        </p:spPr>
      </p:pic>
      <p:pic>
        <p:nvPicPr>
          <p:cNvPr id="11" name="Afbeelding 10">
            <a:extLst>
              <a:ext uri="{FF2B5EF4-FFF2-40B4-BE49-F238E27FC236}">
                <a16:creationId xmlns:a16="http://schemas.microsoft.com/office/drawing/2014/main" id="{DF9F48C1-EBB1-4996-9E19-6ED96038FAF0}"/>
              </a:ext>
            </a:extLst>
          </p:cNvPr>
          <p:cNvPicPr>
            <a:picLocks noChangeAspect="1"/>
          </p:cNvPicPr>
          <p:nvPr/>
        </p:nvPicPr>
        <p:blipFill>
          <a:blip r:embed="rId5"/>
          <a:stretch>
            <a:fillRect/>
          </a:stretch>
        </p:blipFill>
        <p:spPr>
          <a:xfrm>
            <a:off x="2662219" y="2344794"/>
            <a:ext cx="2526859" cy="4419800"/>
          </a:xfrm>
          <a:prstGeom prst="rect">
            <a:avLst/>
          </a:prstGeom>
        </p:spPr>
      </p:pic>
    </p:spTree>
    <p:extLst>
      <p:ext uri="{BB962C8B-B14F-4D97-AF65-F5344CB8AC3E}">
        <p14:creationId xmlns:p14="http://schemas.microsoft.com/office/powerpoint/2010/main" val="1093394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4D45BF-E397-40C0-AFE3-A4149E60E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2" name="Group 11">
            <a:extLst>
              <a:ext uri="{FF2B5EF4-FFF2-40B4-BE49-F238E27FC236}">
                <a16:creationId xmlns:a16="http://schemas.microsoft.com/office/drawing/2014/main" id="{4473D18E-8239-4237-AAE3-669A5DC9E8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0E3084D0-F791-4BDB-BE05-646AC39927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D6DCF6-A86F-4F3E-B05B-A185C88FED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606F2D-64E8-4F47-8BFB-9E5461D0C1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BCEF1D-5A57-437F-8B18-A4BB5E7E2C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E40050-1642-4F32-97F7-A55F552241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6092F7-3842-40E2-9AA0-F5ABE85300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3861C-1632-4B71-A9D1-6217F70560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89946E-7E68-4423-850D-B2685741D5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D9B59D-7EA5-4D09-A4D1-8FE116E6E1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7DC543-FB49-4917-A784-F22671D85C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D4C969-ABA8-42BF-8A5A-376D6150AF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1CF9EE-FFBB-4B80-9067-B93664D1E6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70F89B-6A43-4899-80C1-71EF00FFE9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017414-9CE6-4C62-9907-FFB7636784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1CBAD0-0A82-491E-B189-9B9EE284B1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FBDB97-63E3-4080-9C98-C3AC95812D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ABAF5A-A1AF-407F-954C-AEC005C1DC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FFB3E1-F883-4DC4-AB15-C9DF8FF456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70EECF-B2B1-4E98-9FA1-E6EAFD81AC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D9282E-1351-4A7C-B825-55857E6CF6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2B53C5-26FB-44BD-BA0E-8C9DC2B73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EA48D3-2D0C-42DB-8DA4-683C7BA87D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94B642-22AE-4405-AF09-BCF2EFA660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64703B3-6CD3-454A-A370-2FC6778328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53E6017-E992-4244-9DD2-23A81C98DF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25D51B-D8CF-4443-9F54-922ED4F375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0D1508-2D27-4EB4-B6E9-4F05F233A4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F19548D-9DB1-4973-AFAF-A1714BFCF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B2B8E7E-308F-4C70-BB63-AA6E7F2705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DB524C-34E5-4795-8662-91C3DD8352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13D1937-AA87-4E61-A0ED-D20D74720C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ight Triangle 44">
            <a:extLst>
              <a:ext uri="{FF2B5EF4-FFF2-40B4-BE49-F238E27FC236}">
                <a16:creationId xmlns:a16="http://schemas.microsoft.com/office/drawing/2014/main" id="{EA51299F-406B-4318-AEA1-08F10590E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3" y="3153945"/>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el 1">
            <a:extLst>
              <a:ext uri="{FF2B5EF4-FFF2-40B4-BE49-F238E27FC236}">
                <a16:creationId xmlns:a16="http://schemas.microsoft.com/office/drawing/2014/main" id="{4FC22B00-5A4E-4A99-A520-53FFA5B2291E}"/>
              </a:ext>
            </a:extLst>
          </p:cNvPr>
          <p:cNvSpPr>
            <a:spLocks noGrp="1"/>
          </p:cNvSpPr>
          <p:nvPr>
            <p:ph type="title"/>
          </p:nvPr>
        </p:nvSpPr>
        <p:spPr>
          <a:xfrm>
            <a:off x="691078" y="725950"/>
            <a:ext cx="5412263" cy="5436630"/>
          </a:xfrm>
        </p:spPr>
        <p:txBody>
          <a:bodyPr anchor="ctr">
            <a:normAutofit/>
          </a:bodyPr>
          <a:lstStyle/>
          <a:p>
            <a:r>
              <a:rPr lang="nl-NL" sz="3700"/>
              <a:t>Belangrijke bespreekpunten bij het organiseren van nieuwkomersonderwijs;</a:t>
            </a:r>
            <a:br>
              <a:rPr lang="nl-NL" sz="3700"/>
            </a:br>
            <a:endParaRPr lang="nl-NL" sz="3700"/>
          </a:p>
        </p:txBody>
      </p:sp>
      <p:graphicFrame>
        <p:nvGraphicFramePr>
          <p:cNvPr id="5" name="Tijdelijke aanduiding voor inhoud 2">
            <a:extLst>
              <a:ext uri="{FF2B5EF4-FFF2-40B4-BE49-F238E27FC236}">
                <a16:creationId xmlns:a16="http://schemas.microsoft.com/office/drawing/2014/main" id="{9537011F-BC2F-4FDF-902C-7D4668733EDD}"/>
              </a:ext>
            </a:extLst>
          </p:cNvPr>
          <p:cNvGraphicFramePr>
            <a:graphicFrameLocks noGrp="1"/>
          </p:cNvGraphicFramePr>
          <p:nvPr>
            <p:ph idx="1"/>
          </p:nvPr>
        </p:nvGraphicFramePr>
        <p:xfrm>
          <a:off x="6630597" y="695421"/>
          <a:ext cx="5352202" cy="5467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6859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4D45BF-E397-40C0-AFE3-A4149E60E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1" name="Group 10">
            <a:extLst>
              <a:ext uri="{FF2B5EF4-FFF2-40B4-BE49-F238E27FC236}">
                <a16:creationId xmlns:a16="http://schemas.microsoft.com/office/drawing/2014/main" id="{35F4CD44-7930-4EB8-9A74-8D2F9E6369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6F1268F0-44F7-4AC9-A3E6-9527C22F30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80B23C-29A4-4D11-8671-EE46FECE7C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2CF28E-44F6-4983-9729-A705B8709B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11666B-80E2-4F7D-9613-17A65CBC17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BFAC7C-C1E8-4988-864D-3B05D3006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EE5A4C-9245-46EB-B145-8FDFBE6E1A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FEDEDB-B657-4E62-9962-28BF54122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5EFAA5-5243-4FE8-819B-80D4995BB7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92E633-809E-4E07-965A-F2F9EDCF7F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DE1690-3F94-4C79-9357-6653BEEF12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29D5DF-1A9E-4690-B016-03FB1E72DC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F8E2D2-E88C-4F73-A660-D2B76298C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7BF3BB-FE7A-410E-AA57-73485A775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EC5EB5-F6E1-441C-AB44-799A5DF1B7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F199F-9E76-4C7E-9DF6-20EE550DFE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1704E7-976B-4FE0-9381-8EB7818E7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5603A9-61D4-4172-AF77-7A7CE408A7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3C1AA7-2357-41A1-A057-FA2D44DAD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024205-8F58-4C8D-BE50-35E40091B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37BEEA-3398-4C1B-AB48-E7173325C0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5EE29AB-4E85-418B-A6D3-3E7B401855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DE2BEB-6A23-4DFC-9A4E-E44F3CA9FF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CE8D73-51C6-4818-8BD9-9202BBA083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EA7AA7F-CD9D-4820-B463-7B9CFEC8E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618CA6-513B-458C-89C1-1FE15F1F43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BACA43-902B-4444-95CB-5165D5483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A07376-1103-43DD-A6D6-D7BAF6F005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FCEA8A1-BC0E-4221-B9E5-3D3C7BA261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5D27E5-DFE1-4EE8-B982-0A39223598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FD07B27-85E5-4F3B-B432-CDBDC0F6E6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78179E-DE7D-4A30-9BDC-05D7AE217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07E3C0EF-2D2A-42BA-B4E2-76E2B1FC5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3" y="3153945"/>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el 1">
            <a:extLst>
              <a:ext uri="{FF2B5EF4-FFF2-40B4-BE49-F238E27FC236}">
                <a16:creationId xmlns:a16="http://schemas.microsoft.com/office/drawing/2014/main" id="{3E23DD6E-2C19-4B8D-B6D2-8B18C5DED719}"/>
              </a:ext>
            </a:extLst>
          </p:cNvPr>
          <p:cNvSpPr>
            <a:spLocks noGrp="1"/>
          </p:cNvSpPr>
          <p:nvPr>
            <p:ph type="title"/>
          </p:nvPr>
        </p:nvSpPr>
        <p:spPr>
          <a:xfrm>
            <a:off x="691079" y="725950"/>
            <a:ext cx="3428812" cy="5436630"/>
          </a:xfrm>
        </p:spPr>
        <p:txBody>
          <a:bodyPr anchor="ctr">
            <a:normAutofit/>
          </a:bodyPr>
          <a:lstStyle/>
          <a:p>
            <a:r>
              <a:rPr lang="nl-NL" dirty="0"/>
              <a:t>Faciliteren en afspraken vastleggen; </a:t>
            </a:r>
          </a:p>
        </p:txBody>
      </p:sp>
      <p:graphicFrame>
        <p:nvGraphicFramePr>
          <p:cNvPr id="5" name="Tijdelijke aanduiding voor inhoud 2">
            <a:extLst>
              <a:ext uri="{FF2B5EF4-FFF2-40B4-BE49-F238E27FC236}">
                <a16:creationId xmlns:a16="http://schemas.microsoft.com/office/drawing/2014/main" id="{582A7719-97E6-4C87-BAF3-52332E45F40B}"/>
              </a:ext>
            </a:extLst>
          </p:cNvPr>
          <p:cNvGraphicFramePr>
            <a:graphicFrameLocks noGrp="1"/>
          </p:cNvGraphicFramePr>
          <p:nvPr>
            <p:ph idx="1"/>
          </p:nvPr>
        </p:nvGraphicFramePr>
        <p:xfrm>
          <a:off x="5103282" y="170170"/>
          <a:ext cx="6879517" cy="5973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3904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D1FEA2-AFB3-4160-AD46-30A807296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10" name="Group 9">
            <a:extLst>
              <a:ext uri="{FF2B5EF4-FFF2-40B4-BE49-F238E27FC236}">
                <a16:creationId xmlns:a16="http://schemas.microsoft.com/office/drawing/2014/main" id="{514AF8D4-8E5C-4E3A-999F-1FE86654EE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a16="http://schemas.microsoft.com/office/drawing/2014/main" id="{AA8BE230-DCEC-4180-B5D3-EA65C4A343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034248-80AA-4C75-A898-0CBAF23E74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7431FC-0100-44D0-999E-3EF9B361E1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1491DF-0796-4A80-B724-6CAAD85E57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FFC75-C94A-4427-85D1-26F0028AC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F1554D-792C-4554-B623-F99A47B1B2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371075-9273-4FF4-A45B-606B943060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44A38F-298C-477B-8764-0A32E50DD6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78CA47-3A09-4651-B57D-690F14C783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B69771-B806-4E29-834E-E0BBE273B8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7EE3C0-1B82-43F3-AF55-5D1D6FBF47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1898DA7-BA6E-4B4C-8139-596D59F482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F121E84-2FAA-4948-B3B3-F1FE69ED87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C2C1AC-3864-47AA-B22A-D350A3A04E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DFADCA4-3AD3-4D6C-81B7-259F203594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D515CD-A4F0-4B0A-B6BB-11A2774FBB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CB97DD1-8D17-426C-BC2A-B34FE58368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865967-B063-41EC-85BC-A5CF90367E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C63DB2-5B99-42B5-9B7F-826B0BD876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B694AB-9FC1-4857-A6CD-1FEC6D183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2AE103-97D9-407D-BCE0-9FA475661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0AC9FC-9BF1-4F78-B0F9-4E024D0C6D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77E885-6F2C-4E94-88DF-7E6BEF98AC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2840B5-21D6-4B05-802E-549F1A92A1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21055F-E4D5-474F-B6C7-C44BC1244B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49B031-FD8F-422C-AA54-9FB482600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F843B0-2A4F-4989-8B91-BDB7FECE75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BC5B75-FAF9-427D-BD65-D37C1BF973D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BFA052-2C6E-4F70-BF95-50DAC0649E1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D7C7F8-6562-470D-B38E-21F56B2AB2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6C7B2A1-F80D-4F4A-88E1-5FFB02B70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Right Triangle 42">
            <a:extLst>
              <a:ext uri="{FF2B5EF4-FFF2-40B4-BE49-F238E27FC236}">
                <a16:creationId xmlns:a16="http://schemas.microsoft.com/office/drawing/2014/main" id="{9AA2BC59-928B-43C3-B9E7-D77D4F3E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95947" y="1516209"/>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Titel 1">
            <a:extLst>
              <a:ext uri="{FF2B5EF4-FFF2-40B4-BE49-F238E27FC236}">
                <a16:creationId xmlns:a16="http://schemas.microsoft.com/office/drawing/2014/main" id="{74B285A4-D381-4B41-944B-12116690865B}"/>
              </a:ext>
            </a:extLst>
          </p:cNvPr>
          <p:cNvSpPr>
            <a:spLocks noGrp="1"/>
          </p:cNvSpPr>
          <p:nvPr>
            <p:ph type="title"/>
          </p:nvPr>
        </p:nvSpPr>
        <p:spPr>
          <a:xfrm>
            <a:off x="691079" y="725952"/>
            <a:ext cx="10325000" cy="1387118"/>
          </a:xfrm>
        </p:spPr>
        <p:txBody>
          <a:bodyPr>
            <a:normAutofit/>
          </a:bodyPr>
          <a:lstStyle/>
          <a:p>
            <a:r>
              <a:rPr lang="nl-NL" sz="4100" dirty="0"/>
              <a:t>In-en doorstroomprotocol;</a:t>
            </a:r>
            <a:br>
              <a:rPr lang="nl-NL" sz="4100" dirty="0"/>
            </a:br>
            <a:r>
              <a:rPr lang="nl-NL" sz="4100" dirty="0"/>
              <a:t>ervaringsdeskundigen</a:t>
            </a:r>
          </a:p>
        </p:txBody>
      </p:sp>
      <p:sp>
        <p:nvSpPr>
          <p:cNvPr id="7" name="Tijdelijke aanduiding voor inhoud 2">
            <a:extLst>
              <a:ext uri="{FF2B5EF4-FFF2-40B4-BE49-F238E27FC236}">
                <a16:creationId xmlns:a16="http://schemas.microsoft.com/office/drawing/2014/main" id="{F941A6C5-2CAF-462A-9EE8-875EB2A96920}"/>
              </a:ext>
            </a:extLst>
          </p:cNvPr>
          <p:cNvSpPr>
            <a:spLocks noGrp="1"/>
          </p:cNvSpPr>
          <p:nvPr>
            <p:ph idx="1"/>
          </p:nvPr>
        </p:nvSpPr>
        <p:spPr>
          <a:xfrm>
            <a:off x="1202548" y="2340129"/>
            <a:ext cx="10024252" cy="3836833"/>
          </a:xfrm>
        </p:spPr>
        <p:txBody>
          <a:bodyPr>
            <a:normAutofit/>
          </a:bodyPr>
          <a:lstStyle/>
          <a:p>
            <a:pPr marL="0" indent="0">
              <a:lnSpc>
                <a:spcPct val="100000"/>
              </a:lnSpc>
              <a:buNone/>
            </a:pPr>
            <a:r>
              <a:rPr lang="nl-NL" sz="1700" dirty="0"/>
              <a:t>Bijlage bij het convenant; document met o.a. aandacht voor:</a:t>
            </a:r>
          </a:p>
          <a:p>
            <a:pPr>
              <a:lnSpc>
                <a:spcPct val="100000"/>
              </a:lnSpc>
            </a:pPr>
            <a:r>
              <a:rPr lang="nl-NL" sz="1700" dirty="0"/>
              <a:t>Visie op nieuwkomersonderwijs;</a:t>
            </a:r>
          </a:p>
          <a:p>
            <a:pPr>
              <a:lnSpc>
                <a:spcPct val="100000"/>
              </a:lnSpc>
            </a:pPr>
            <a:r>
              <a:rPr lang="nl-NL" sz="1700" dirty="0"/>
              <a:t>Doelgroep definitie en criteria;</a:t>
            </a:r>
          </a:p>
          <a:p>
            <a:pPr>
              <a:lnSpc>
                <a:spcPct val="100000"/>
              </a:lnSpc>
            </a:pPr>
            <a:r>
              <a:rPr lang="nl-NL" sz="1700" dirty="0"/>
              <a:t>Brede intake; inschrijven;</a:t>
            </a:r>
          </a:p>
          <a:p>
            <a:pPr>
              <a:lnSpc>
                <a:spcPct val="100000"/>
              </a:lnSpc>
            </a:pPr>
            <a:r>
              <a:rPr lang="nl-NL" sz="1700" dirty="0"/>
              <a:t>Beginsituatie en Ontwikkelingsprofiel</a:t>
            </a:r>
          </a:p>
          <a:p>
            <a:pPr>
              <a:lnSpc>
                <a:spcPct val="100000"/>
              </a:lnSpc>
            </a:pPr>
            <a:r>
              <a:rPr lang="nl-NL" sz="1700" dirty="0"/>
              <a:t>Stappenplan bij doorstromen naar regulier basisonderwijs; de zachte landing.</a:t>
            </a:r>
          </a:p>
          <a:p>
            <a:pPr marL="0" indent="0">
              <a:lnSpc>
                <a:spcPct val="100000"/>
              </a:lnSpc>
              <a:buNone/>
            </a:pPr>
            <a:endParaRPr lang="nl-NL" sz="1700" dirty="0"/>
          </a:p>
          <a:p>
            <a:pPr marL="0" indent="0">
              <a:lnSpc>
                <a:spcPct val="100000"/>
              </a:lnSpc>
              <a:buNone/>
            </a:pPr>
            <a:r>
              <a:rPr lang="nl-NL" sz="1700" dirty="0"/>
              <a:t>De eerste aanzet is ontwikkeld door 2 ervaringsdeskundigen van verschillende schoolbesturen in samenwerking met ervaringsdeskundige van de gemeente. </a:t>
            </a:r>
          </a:p>
          <a:p>
            <a:pPr marL="0" indent="0">
              <a:lnSpc>
                <a:spcPct val="100000"/>
              </a:lnSpc>
              <a:buNone/>
            </a:pPr>
            <a:r>
              <a:rPr lang="nl-NL" sz="1700" dirty="0"/>
              <a:t>Na de opstart van de nieuwkomerslocatie is dit verder ontwikkeld door Wereldwijs. </a:t>
            </a:r>
          </a:p>
          <a:p>
            <a:pPr>
              <a:lnSpc>
                <a:spcPct val="100000"/>
              </a:lnSpc>
            </a:pPr>
            <a:endParaRPr lang="nl-NL" sz="1700" dirty="0"/>
          </a:p>
          <a:p>
            <a:pPr>
              <a:lnSpc>
                <a:spcPct val="100000"/>
              </a:lnSpc>
            </a:pPr>
            <a:endParaRPr lang="nl-NL" sz="1700" dirty="0"/>
          </a:p>
          <a:p>
            <a:pPr>
              <a:lnSpc>
                <a:spcPct val="100000"/>
              </a:lnSpc>
            </a:pPr>
            <a:endParaRPr lang="nl-NL" sz="1700" dirty="0"/>
          </a:p>
        </p:txBody>
      </p:sp>
    </p:spTree>
    <p:extLst>
      <p:ext uri="{BB962C8B-B14F-4D97-AF65-F5344CB8AC3E}">
        <p14:creationId xmlns:p14="http://schemas.microsoft.com/office/powerpoint/2010/main" val="3973415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1" name="Group 160">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2" name="Straight Connector 161">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162">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164">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94" name="Right Triangle 193">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useBgFill="1">
        <p:nvSpPr>
          <p:cNvPr id="196" name="Rectangle 195">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ndview"/>
              <a:ea typeface="+mn-ea"/>
              <a:cs typeface="+mn-cs"/>
            </a:endParaRPr>
          </a:p>
        </p:txBody>
      </p:sp>
      <p:pic>
        <p:nvPicPr>
          <p:cNvPr id="5" name="Tijdelijke aanduiding voor inhoud 4" descr="Afbeelding met tekst, binnen, persoon, plafond&#10;&#10;Automatisch gegenereerde beschrijving">
            <a:extLst>
              <a:ext uri="{FF2B5EF4-FFF2-40B4-BE49-F238E27FC236}">
                <a16:creationId xmlns:a16="http://schemas.microsoft.com/office/drawing/2014/main" id="{0D9BEDA7-F67E-4204-82E2-E936D8734DEF}"/>
              </a:ext>
            </a:extLst>
          </p:cNvPr>
          <p:cNvPicPr>
            <a:picLocks noGrp="1" noChangeAspect="1"/>
          </p:cNvPicPr>
          <p:nvPr>
            <p:ph idx="1"/>
          </p:nvPr>
        </p:nvPicPr>
        <p:blipFill rotWithShape="1">
          <a:blip r:embed="rId2">
            <a:alphaModFix amt="96000"/>
            <a:extLst>
              <a:ext uri="{28A0092B-C50C-407E-A947-70E740481C1C}">
                <a14:useLocalDpi xmlns:a14="http://schemas.microsoft.com/office/drawing/2010/main" val="0"/>
              </a:ext>
            </a:extLst>
          </a:blip>
          <a:srcRect t="21363" b="3386"/>
          <a:stretch/>
        </p:blipFill>
        <p:spPr>
          <a:xfrm>
            <a:off x="-6215" y="-4"/>
            <a:ext cx="12191980" cy="6857989"/>
          </a:xfrm>
          <a:prstGeom prst="rect">
            <a:avLst/>
          </a:prstGeom>
        </p:spPr>
      </p:pic>
      <p:sp>
        <p:nvSpPr>
          <p:cNvPr id="234" name="Flowchart: Document 197">
            <a:extLst>
              <a:ext uri="{FF2B5EF4-FFF2-40B4-BE49-F238E27FC236}">
                <a16:creationId xmlns:a16="http://schemas.microsoft.com/office/drawing/2014/main" id="{D22FBD32-C88A-4C1D-BC76-613A9394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4804" y="304807"/>
            <a:ext cx="6858000" cy="6248391"/>
          </a:xfrm>
          <a:prstGeom prst="flowChartDocumen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randview"/>
              <a:ea typeface="+mn-ea"/>
              <a:cs typeface="+mn-cs"/>
            </a:endParaRPr>
          </a:p>
        </p:txBody>
      </p:sp>
      <p:sp>
        <p:nvSpPr>
          <p:cNvPr id="6" name="Titel 5">
            <a:extLst>
              <a:ext uri="{FF2B5EF4-FFF2-40B4-BE49-F238E27FC236}">
                <a16:creationId xmlns:a16="http://schemas.microsoft.com/office/drawing/2014/main" id="{6B30E6FB-8833-4ACD-AF1B-6FCB03D3FC12}"/>
              </a:ext>
            </a:extLst>
          </p:cNvPr>
          <p:cNvSpPr>
            <a:spLocks noGrp="1"/>
          </p:cNvSpPr>
          <p:nvPr>
            <p:ph type="title"/>
          </p:nvPr>
        </p:nvSpPr>
        <p:spPr>
          <a:xfrm>
            <a:off x="484846" y="722901"/>
            <a:ext cx="4432125" cy="6676423"/>
          </a:xfrm>
        </p:spPr>
        <p:txBody>
          <a:bodyPr vert="horz" lIns="91440" tIns="45720" rIns="91440" bIns="45720" rtlCol="0" anchor="b">
            <a:normAutofit fontScale="90000"/>
          </a:bodyPr>
          <a:lstStyle/>
          <a:p>
            <a:pPr>
              <a:lnSpc>
                <a:spcPct val="90000"/>
              </a:lnSpc>
            </a:pPr>
            <a:r>
              <a:rPr lang="en-US" sz="1800" dirty="0"/>
              <a:t>Wereldwijs is in februari 2021 gestart met 1 groep en heeft in februari 2022 3 groepen.</a:t>
            </a:r>
            <a:br>
              <a:rPr lang="en-US" sz="1800" dirty="0"/>
            </a:br>
            <a:r>
              <a:rPr lang="en-US" sz="1800" dirty="0" err="1"/>
              <a:t>Huisvesting</a:t>
            </a:r>
            <a:r>
              <a:rPr lang="en-US" sz="1800" dirty="0"/>
              <a:t> in Basisschool Het Kompas</a:t>
            </a:r>
            <a:br>
              <a:rPr lang="en-US" sz="1800" dirty="0"/>
            </a:br>
            <a:br>
              <a:rPr lang="en-US" sz="1800" dirty="0"/>
            </a:br>
            <a:r>
              <a:rPr lang="en-US" sz="1800" dirty="0"/>
              <a:t>Een stuurgroep monitort het geheel.</a:t>
            </a:r>
            <a:br>
              <a:rPr lang="en-US" sz="1800" dirty="0"/>
            </a:br>
            <a:br>
              <a:rPr lang="en-US" sz="1800" dirty="0"/>
            </a:br>
            <a:br>
              <a:rPr lang="en-US" sz="1800" dirty="0"/>
            </a:br>
            <a:r>
              <a:rPr lang="en-US" sz="1800" dirty="0" err="1"/>
              <a:t>Samenwerking</a:t>
            </a:r>
            <a:r>
              <a:rPr lang="en-US" sz="1800" dirty="0"/>
              <a:t> van </a:t>
            </a:r>
            <a:r>
              <a:rPr lang="en-US" sz="1800" dirty="0" err="1"/>
              <a:t>schoolbesturen</a:t>
            </a:r>
            <a:r>
              <a:rPr lang="en-US" sz="1800" dirty="0"/>
              <a:t>:</a:t>
            </a:r>
            <a:br>
              <a:rPr lang="en-US" sz="1800" dirty="0"/>
            </a:br>
            <a:r>
              <a:rPr lang="en-US" sz="1800" dirty="0"/>
              <a:t>Lowys Porquin </a:t>
            </a:r>
            <a:r>
              <a:rPr lang="en-US" sz="1800" dirty="0" err="1"/>
              <a:t>Stichting</a:t>
            </a:r>
            <a:r>
              <a:rPr lang="en-US" sz="1800" dirty="0"/>
              <a:t> (</a:t>
            </a:r>
            <a:r>
              <a:rPr lang="en-US" sz="1800" dirty="0" err="1"/>
              <a:t>Wereldwijs</a:t>
            </a:r>
            <a:r>
              <a:rPr lang="en-US" sz="1800" dirty="0"/>
              <a:t>)</a:t>
            </a:r>
            <a:br>
              <a:rPr lang="en-US" sz="1800" dirty="0"/>
            </a:br>
            <a:r>
              <a:rPr lang="en-US" sz="1800" dirty="0" err="1"/>
              <a:t>Stichting</a:t>
            </a:r>
            <a:r>
              <a:rPr lang="en-US" sz="1800" dirty="0"/>
              <a:t> ABBO</a:t>
            </a:r>
            <a:br>
              <a:rPr lang="en-US" sz="1800" dirty="0"/>
            </a:br>
            <a:r>
              <a:rPr lang="en-US" sz="1800" dirty="0"/>
              <a:t>SOM</a:t>
            </a:r>
            <a:br>
              <a:rPr lang="en-US" sz="1800" dirty="0"/>
            </a:br>
            <a:r>
              <a:rPr lang="en-US" sz="1800" dirty="0"/>
              <a:t>SIPO </a:t>
            </a:r>
            <a:br>
              <a:rPr lang="en-US" sz="1800" dirty="0"/>
            </a:br>
            <a:r>
              <a:rPr lang="en-US" sz="1800" dirty="0"/>
              <a:t>SOK</a:t>
            </a:r>
            <a:br>
              <a:rPr lang="en-US" sz="1800" dirty="0"/>
            </a:br>
            <a:br>
              <a:rPr lang="en-US" sz="1800" dirty="0"/>
            </a:br>
            <a:r>
              <a:rPr lang="en-US" sz="1800" dirty="0"/>
              <a:t>en </a:t>
            </a:r>
            <a:r>
              <a:rPr lang="en-US" sz="1800" dirty="0" err="1"/>
              <a:t>gemeenten</a:t>
            </a:r>
            <a:r>
              <a:rPr lang="en-US" sz="1800" dirty="0"/>
              <a:t>:</a:t>
            </a:r>
            <a:br>
              <a:rPr lang="en-US" sz="1800" dirty="0"/>
            </a:br>
            <a:r>
              <a:rPr lang="en-US" sz="1800" dirty="0"/>
              <a:t>Bergen op Zoom</a:t>
            </a:r>
            <a:br>
              <a:rPr lang="en-US" sz="1800" dirty="0"/>
            </a:br>
            <a:r>
              <a:rPr lang="en-US" sz="1800" dirty="0"/>
              <a:t>Steenbergen</a:t>
            </a:r>
            <a:br>
              <a:rPr lang="en-US" sz="1800" dirty="0"/>
            </a:br>
            <a:r>
              <a:rPr lang="en-US" sz="1800" dirty="0" err="1"/>
              <a:t>Woensdrecht</a:t>
            </a: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Ans van Deelen</a:t>
            </a:r>
            <a:br>
              <a:rPr lang="en-US" sz="1800" dirty="0"/>
            </a:br>
            <a:r>
              <a:rPr lang="en-US" sz="1800" dirty="0"/>
              <a:t>Gemeente Bergen op Zoom</a:t>
            </a:r>
            <a:br>
              <a:rPr lang="en-US" sz="1800" dirty="0"/>
            </a:br>
            <a:br>
              <a:rPr lang="en-US" sz="1800" dirty="0"/>
            </a:br>
            <a:br>
              <a:rPr lang="en-US" sz="1800" dirty="0"/>
            </a:br>
            <a:br>
              <a:rPr lang="en-US" sz="1800" dirty="0"/>
            </a:br>
            <a:endParaRPr lang="en-US" sz="1800" dirty="0"/>
          </a:p>
        </p:txBody>
      </p:sp>
      <p:grpSp>
        <p:nvGrpSpPr>
          <p:cNvPr id="235" name="Group 199">
            <a:extLst>
              <a:ext uri="{FF2B5EF4-FFF2-40B4-BE49-F238E27FC236}">
                <a16:creationId xmlns:a16="http://schemas.microsoft.com/office/drawing/2014/main" id="{53499997-BC46-4896-AEA5-37EC629D22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01" name="Straight Connector 200">
              <a:extLst>
                <a:ext uri="{FF2B5EF4-FFF2-40B4-BE49-F238E27FC236}">
                  <a16:creationId xmlns:a16="http://schemas.microsoft.com/office/drawing/2014/main" id="{ADA461E0-415F-4E8B-8B08-2C975693D3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AD1EDD03-89DD-456E-BB53-FA43BE25A3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A76E89-A44E-4207-8F8A-F853ED8A3B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C81BA9D-E2BC-4AD2-B816-5DE100BC8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A155025-B3E7-46D2-B556-80A8E9083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AAE4CEE-0410-46B5-B649-E3754C5394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86DDB39-DB80-43C8-A5AF-24AE5841B6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F3BE8C2-40CB-46C0-9536-BA1C51AF92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E2D5D2E-1F38-48BC-B038-9DA190B871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289E300-BEF0-4977-919B-F3367CF876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F12B4899-7298-454D-90B9-382ACAEAA8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86FBE75-F4D3-48DD-85D2-593D0C1B37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E586789-549A-4D87-8967-6DCD5DEDF6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66293A2-B541-4BE7-8C99-1B730BB4DA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F2938820-6D84-479D-B608-354903781A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8EE07FC-6A61-4C78-BAF6-86E2FD5435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C4E5A61-6E0E-44DD-B47E-9547F3A5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48B355A-1131-4815-881C-3949360FA2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73D903E-5A72-42B5-B741-95081B06E2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5769BB5-F1CF-4A57-A2E8-2ED9F9DDF0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4F9ABF1-4E55-4D70-ACF2-DB7D62C7D4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FD75E62-63B6-4237-88D5-02A90DDFA1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6A41C83-58E2-4EE6-864C-DB7DE375A9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1162541-E8F8-4926-91B8-AD9F51415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3E6FB3D-A8E2-4B96-B87B-EEEC499F83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0766009-515D-4494-BFF6-AC554CBCD0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4C1372F-2169-48C6-8AEB-411E8405B2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973FA4F1-4239-4336-BB84-8E3BBCD7F5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E90E0AA-C864-445E-AC17-96D1C90CBE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5D4D2F48-C2BF-4C1C-82B9-FEB42F3CD8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6BB855D-6213-4C07-A21A-F0250B89F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640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51E3273-8952-4022-B0AE-BD81209FBCA3}"/>
              </a:ext>
            </a:extLst>
          </p:cNvPr>
          <p:cNvSpPr txBox="1"/>
          <p:nvPr/>
        </p:nvSpPr>
        <p:spPr>
          <a:xfrm>
            <a:off x="4312572" y="945178"/>
            <a:ext cx="3441841"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nl-NL" sz="1266"/>
              <a:t>Gezamenlijk beleid rondom nieuwkomersonderwijs</a:t>
            </a:r>
            <a:endParaRPr lang="nl-NL" sz="2531">
              <a:solidFill>
                <a:srgbClr val="000000"/>
              </a:solidFill>
              <a:sym typeface="Helvetica Light"/>
            </a:endParaRPr>
          </a:p>
        </p:txBody>
      </p:sp>
      <p:grpSp>
        <p:nvGrpSpPr>
          <p:cNvPr id="29" name="Groep 28">
            <a:extLst>
              <a:ext uri="{FF2B5EF4-FFF2-40B4-BE49-F238E27FC236}">
                <a16:creationId xmlns:a16="http://schemas.microsoft.com/office/drawing/2014/main" id="{927A568D-B9D1-42F5-A937-BC506E16685F}"/>
              </a:ext>
            </a:extLst>
          </p:cNvPr>
          <p:cNvGrpSpPr/>
          <p:nvPr/>
        </p:nvGrpSpPr>
        <p:grpSpPr>
          <a:xfrm>
            <a:off x="2668912" y="1792407"/>
            <a:ext cx="6606057" cy="4120326"/>
            <a:chOff x="1641019" y="1892611"/>
            <a:chExt cx="9461771" cy="5690620"/>
          </a:xfrm>
        </p:grpSpPr>
        <p:pic>
          <p:nvPicPr>
            <p:cNvPr id="5" name="Afbeelding 4">
              <a:extLst>
                <a:ext uri="{FF2B5EF4-FFF2-40B4-BE49-F238E27FC236}">
                  <a16:creationId xmlns:a16="http://schemas.microsoft.com/office/drawing/2014/main" id="{1C1FF568-FB12-4943-9E08-66A5074C8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285" y="5814113"/>
              <a:ext cx="2987765" cy="1283666"/>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FEF1B3EE-DEB2-43DF-8D32-4B75C55A9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580" y="3823157"/>
              <a:ext cx="2987765" cy="1277926"/>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9354E84A-0CE3-4D6F-B8B8-6AFF3A4CA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822" y="3796798"/>
              <a:ext cx="2987765" cy="1269576"/>
            </a:xfrm>
            <a:prstGeom prst="rect">
              <a:avLst/>
            </a:prstGeom>
          </p:spPr>
        </p:pic>
        <p:pic>
          <p:nvPicPr>
            <p:cNvPr id="11" name="Afbeelding 10" descr="Afbeelding met kaart&#10;&#10;Automatisch gegenereerde beschrijving">
              <a:extLst>
                <a:ext uri="{FF2B5EF4-FFF2-40B4-BE49-F238E27FC236}">
                  <a16:creationId xmlns:a16="http://schemas.microsoft.com/office/drawing/2014/main" id="{4BA785CD-8037-4CB0-971B-1229AB466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869" y="1892611"/>
              <a:ext cx="2987765" cy="1289363"/>
            </a:xfrm>
            <a:prstGeom prst="rect">
              <a:avLst/>
            </a:prstGeom>
          </p:spPr>
        </p:pic>
        <p:pic>
          <p:nvPicPr>
            <p:cNvPr id="13" name="Afbeelding 12">
              <a:extLst>
                <a:ext uri="{FF2B5EF4-FFF2-40B4-BE49-F238E27FC236}">
                  <a16:creationId xmlns:a16="http://schemas.microsoft.com/office/drawing/2014/main" id="{EA017197-CC43-4831-8B83-47E837D5D0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0694" y="3823157"/>
              <a:ext cx="2987765" cy="1271014"/>
            </a:xfrm>
            <a:prstGeom prst="rect">
              <a:avLst/>
            </a:prstGeom>
          </p:spPr>
        </p:pic>
        <p:pic>
          <p:nvPicPr>
            <p:cNvPr id="15" name="Afbeelding 14">
              <a:extLst>
                <a:ext uri="{FF2B5EF4-FFF2-40B4-BE49-F238E27FC236}">
                  <a16:creationId xmlns:a16="http://schemas.microsoft.com/office/drawing/2014/main" id="{A2CDDEA2-458A-4CD3-B12F-8B06AB2E6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025" y="5814113"/>
              <a:ext cx="2987765" cy="1293212"/>
            </a:xfrm>
            <a:prstGeom prst="rect">
              <a:avLst/>
            </a:prstGeom>
          </p:spPr>
        </p:pic>
        <p:pic>
          <p:nvPicPr>
            <p:cNvPr id="19" name="Afbeelding 18" descr="Afbeelding met tekst, persoon, grond, buiten&#10;&#10;Automatisch gegenereerde beschrijving">
              <a:extLst>
                <a:ext uri="{FF2B5EF4-FFF2-40B4-BE49-F238E27FC236}">
                  <a16:creationId xmlns:a16="http://schemas.microsoft.com/office/drawing/2014/main" id="{995BD682-565C-4C83-8D0B-D4531DB667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321" y="1919071"/>
              <a:ext cx="2987765" cy="1265775"/>
            </a:xfrm>
            <a:prstGeom prst="rect">
              <a:avLst/>
            </a:prstGeom>
          </p:spPr>
        </p:pic>
        <p:pic>
          <p:nvPicPr>
            <p:cNvPr id="21" name="Afbeelding 20" descr="Afbeelding met tekst, persoon, buiten, grond&#10;&#10;Automatisch gegenereerde beschrijving">
              <a:extLst>
                <a:ext uri="{FF2B5EF4-FFF2-40B4-BE49-F238E27FC236}">
                  <a16:creationId xmlns:a16="http://schemas.microsoft.com/office/drawing/2014/main" id="{B4F74E68-CFA5-492C-A493-911D20105A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3824" y="1904406"/>
              <a:ext cx="2987765" cy="1283034"/>
            </a:xfrm>
            <a:prstGeom prst="rect">
              <a:avLst/>
            </a:prstGeom>
          </p:spPr>
        </p:pic>
        <p:pic>
          <p:nvPicPr>
            <p:cNvPr id="25" name="Afbeelding 24" descr="Afbeelding met tekst, persoon, onscherp&#10;&#10;Automatisch gegenereerde beschrijving">
              <a:extLst>
                <a:ext uri="{FF2B5EF4-FFF2-40B4-BE49-F238E27FC236}">
                  <a16:creationId xmlns:a16="http://schemas.microsoft.com/office/drawing/2014/main" id="{3D55B13E-1ACF-4703-A875-E686E1E196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1321" y="5814113"/>
              <a:ext cx="2976160" cy="1279972"/>
            </a:xfrm>
            <a:prstGeom prst="rect">
              <a:avLst/>
            </a:prstGeom>
          </p:spPr>
        </p:pic>
        <p:sp>
          <p:nvSpPr>
            <p:cNvPr id="26" name="Tekstvak 25">
              <a:extLst>
                <a:ext uri="{FF2B5EF4-FFF2-40B4-BE49-F238E27FC236}">
                  <a16:creationId xmlns:a16="http://schemas.microsoft.com/office/drawing/2014/main" id="{8010CD74-C02E-4558-A136-4A4045223D6A}"/>
                </a:ext>
              </a:extLst>
            </p:cNvPr>
            <p:cNvSpPr txBox="1"/>
            <p:nvPr/>
          </p:nvSpPr>
          <p:spPr>
            <a:xfrm>
              <a:off x="1657169" y="3263021"/>
              <a:ext cx="9353368" cy="4581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1687">
                  <a:solidFill>
                    <a:srgbClr val="000000"/>
                  </a:solidFill>
                  <a:sym typeface="Helvetica Light"/>
                </a:rPr>
                <a:t>Doelgroep/ duur NL	</a:t>
              </a:r>
              <a:r>
                <a:rPr lang="nl-NL" sz="1687"/>
                <a:t>   </a:t>
              </a:r>
              <a:r>
                <a:rPr lang="nl-NL" sz="1687">
                  <a:solidFill>
                    <a:srgbClr val="000000"/>
                  </a:solidFill>
                  <a:sym typeface="Helvetica Light"/>
                </a:rPr>
                <a:t>Leeftijd				Regio	</a:t>
              </a:r>
            </a:p>
          </p:txBody>
        </p:sp>
        <p:sp>
          <p:nvSpPr>
            <p:cNvPr id="27" name="Tekstvak 26">
              <a:extLst>
                <a:ext uri="{FF2B5EF4-FFF2-40B4-BE49-F238E27FC236}">
                  <a16:creationId xmlns:a16="http://schemas.microsoft.com/office/drawing/2014/main" id="{ACBD8864-DF7D-4C01-9B6C-0C5A19D26037}"/>
                </a:ext>
              </a:extLst>
            </p:cNvPr>
            <p:cNvSpPr txBox="1"/>
            <p:nvPr/>
          </p:nvSpPr>
          <p:spPr>
            <a:xfrm>
              <a:off x="1641019" y="5208407"/>
              <a:ext cx="9353368" cy="816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1687">
                  <a:solidFill>
                    <a:srgbClr val="000000"/>
                  </a:solidFill>
                  <a:sym typeface="Helvetica Light"/>
                </a:rPr>
                <a:t>Partners			   	</a:t>
              </a:r>
              <a:r>
                <a:rPr lang="nl-NL" sz="1687"/>
                <a:t>   Financiën			       Stuurgroep				</a:t>
              </a:r>
              <a:r>
                <a:rPr lang="nl-NL" sz="1687">
                  <a:solidFill>
                    <a:srgbClr val="000000"/>
                  </a:solidFill>
                  <a:sym typeface="Helvetica Light"/>
                </a:rPr>
                <a:t>	</a:t>
              </a:r>
            </a:p>
          </p:txBody>
        </p:sp>
        <p:sp>
          <p:nvSpPr>
            <p:cNvPr id="28" name="Tekstvak 27">
              <a:extLst>
                <a:ext uri="{FF2B5EF4-FFF2-40B4-BE49-F238E27FC236}">
                  <a16:creationId xmlns:a16="http://schemas.microsoft.com/office/drawing/2014/main" id="{618F9123-0D0A-4142-ABBB-EEC41278333C}"/>
                </a:ext>
              </a:extLst>
            </p:cNvPr>
            <p:cNvSpPr txBox="1"/>
            <p:nvPr/>
          </p:nvSpPr>
          <p:spPr>
            <a:xfrm>
              <a:off x="1678579" y="7125037"/>
              <a:ext cx="9353368" cy="4581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1687">
                  <a:solidFill>
                    <a:srgbClr val="000000"/>
                  </a:solidFill>
                  <a:sym typeface="Helvetica Light"/>
                </a:rPr>
                <a:t>Vervoer?			   </a:t>
              </a:r>
              <a:r>
                <a:rPr lang="nl-NL" sz="1687"/>
                <a:t>Inhoud </a:t>
              </a:r>
              <a:r>
                <a:rPr lang="nl-NL" sz="1687">
                  <a:solidFill>
                    <a:srgbClr val="000000"/>
                  </a:solidFill>
                  <a:sym typeface="Helvetica Light"/>
                </a:rPr>
                <a:t>				Personeel	</a:t>
              </a:r>
            </a:p>
          </p:txBody>
        </p:sp>
      </p:grpSp>
      <p:cxnSp>
        <p:nvCxnSpPr>
          <p:cNvPr id="30" name="Rechte verbindingslijn 29">
            <a:extLst>
              <a:ext uri="{FF2B5EF4-FFF2-40B4-BE49-F238E27FC236}">
                <a16:creationId xmlns:a16="http://schemas.microsoft.com/office/drawing/2014/main" id="{C4BBF3BD-6191-416E-92BF-AB16E9B06BC2}"/>
              </a:ext>
            </a:extLst>
          </p:cNvPr>
          <p:cNvCxnSpPr/>
          <p:nvPr/>
        </p:nvCxnSpPr>
        <p:spPr>
          <a:xfrm>
            <a:off x="2303052" y="1380968"/>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13254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vak 25">
            <a:extLst>
              <a:ext uri="{FF2B5EF4-FFF2-40B4-BE49-F238E27FC236}">
                <a16:creationId xmlns:a16="http://schemas.microsoft.com/office/drawing/2014/main" id="{8010CD74-C02E-4558-A136-4A4045223D6A}"/>
              </a:ext>
            </a:extLst>
          </p:cNvPr>
          <p:cNvSpPr txBox="1"/>
          <p:nvPr/>
        </p:nvSpPr>
        <p:spPr>
          <a:xfrm>
            <a:off x="2547343" y="877918"/>
            <a:ext cx="2042729"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t>Doelgroep</a:t>
            </a:r>
            <a:r>
              <a:rPr lang="nl-NL" sz="1687">
                <a:solidFill>
                  <a:srgbClr val="000000"/>
                </a:solidFill>
                <a:sym typeface="Helvetica Light"/>
              </a:rPr>
              <a:t>	</a:t>
            </a:r>
          </a:p>
        </p:txBody>
      </p:sp>
      <p:pic>
        <p:nvPicPr>
          <p:cNvPr id="10" name="Afbeelding 9" descr="Afbeelding met tekst, persoon, grond, buiten&#10;&#10;Automatisch gegenereerde beschrijving">
            <a:extLst>
              <a:ext uri="{FF2B5EF4-FFF2-40B4-BE49-F238E27FC236}">
                <a16:creationId xmlns:a16="http://schemas.microsoft.com/office/drawing/2014/main" id="{C65E549F-8769-404D-B755-005AC7F19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930" y="778746"/>
            <a:ext cx="2100772" cy="889998"/>
          </a:xfrm>
          <a:prstGeom prst="rect">
            <a:avLst/>
          </a:prstGeom>
        </p:spPr>
      </p:pic>
      <p:sp>
        <p:nvSpPr>
          <p:cNvPr id="6" name="Tekstvak 5">
            <a:extLst>
              <a:ext uri="{FF2B5EF4-FFF2-40B4-BE49-F238E27FC236}">
                <a16:creationId xmlns:a16="http://schemas.microsoft.com/office/drawing/2014/main" id="{ABE445CC-51E7-4EE1-914A-C8067C2E1FE9}"/>
              </a:ext>
            </a:extLst>
          </p:cNvPr>
          <p:cNvSpPr txBox="1"/>
          <p:nvPr/>
        </p:nvSpPr>
        <p:spPr>
          <a:xfrm>
            <a:off x="2547343" y="2982443"/>
            <a:ext cx="3091074" cy="128426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1969">
                <a:solidFill>
                  <a:srgbClr val="000000"/>
                </a:solidFill>
                <a:sym typeface="Helvetica Light"/>
              </a:rPr>
              <a:t>Welke leeftijd hebben de leerlingen waar we een plan voor maken? </a:t>
            </a:r>
            <a:r>
              <a:rPr lang="nl-NL" sz="1969"/>
              <a:t>Vanaf 2 jaar/ </a:t>
            </a:r>
            <a:br>
              <a:rPr lang="nl-NL" sz="1969"/>
            </a:br>
            <a:r>
              <a:rPr lang="nl-NL" sz="1969"/>
              <a:t>4 jaar/ 6-12 jaar/ tot 18 jaar</a:t>
            </a:r>
            <a:endParaRPr lang="nl-NL" sz="1969">
              <a:solidFill>
                <a:srgbClr val="000000"/>
              </a:solidFill>
              <a:sym typeface="Helvetica Light"/>
            </a:endParaRPr>
          </a:p>
        </p:txBody>
      </p:sp>
      <p:sp>
        <p:nvSpPr>
          <p:cNvPr id="12" name="Tekstvak 11">
            <a:extLst>
              <a:ext uri="{FF2B5EF4-FFF2-40B4-BE49-F238E27FC236}">
                <a16:creationId xmlns:a16="http://schemas.microsoft.com/office/drawing/2014/main" id="{421DBD9C-4B4E-4841-9511-9F914B8D9E7A}"/>
              </a:ext>
            </a:extLst>
          </p:cNvPr>
          <p:cNvSpPr txBox="1"/>
          <p:nvPr/>
        </p:nvSpPr>
        <p:spPr>
          <a:xfrm>
            <a:off x="2522722" y="1866257"/>
            <a:ext cx="3091075" cy="98123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1969">
                <a:solidFill>
                  <a:srgbClr val="000000"/>
                </a:solidFill>
                <a:sym typeface="Helvetica Light"/>
              </a:rPr>
              <a:t>Deze leerlingen zijn nieuw in Nederland. Maakt land van herkomst uit? </a:t>
            </a:r>
          </a:p>
        </p:txBody>
      </p:sp>
      <p:sp>
        <p:nvSpPr>
          <p:cNvPr id="13" name="Tekstvak 12">
            <a:extLst>
              <a:ext uri="{FF2B5EF4-FFF2-40B4-BE49-F238E27FC236}">
                <a16:creationId xmlns:a16="http://schemas.microsoft.com/office/drawing/2014/main" id="{4095DE6A-11CD-433B-8098-3F1D34964D59}"/>
              </a:ext>
            </a:extLst>
          </p:cNvPr>
          <p:cNvSpPr txBox="1"/>
          <p:nvPr/>
        </p:nvSpPr>
        <p:spPr>
          <a:xfrm>
            <a:off x="5729755" y="1873247"/>
            <a:ext cx="4080994" cy="128426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1969">
                <a:solidFill>
                  <a:srgbClr val="000000"/>
                </a:solidFill>
                <a:sym typeface="Helvetica Light"/>
              </a:rPr>
              <a:t>Stel een leerling heeft een </a:t>
            </a:r>
            <a:r>
              <a:rPr lang="nl-NL" sz="1969" err="1">
                <a:solidFill>
                  <a:srgbClr val="000000"/>
                </a:solidFill>
                <a:sym typeface="Helvetica Light"/>
              </a:rPr>
              <a:t>NLs</a:t>
            </a:r>
            <a:r>
              <a:rPr lang="nl-NL" sz="1969">
                <a:solidFill>
                  <a:srgbClr val="000000"/>
                </a:solidFill>
                <a:sym typeface="Helvetica Light"/>
              </a:rPr>
              <a:t> paspoort, is nieuw in NL, maar spreekt geen Nederlands. Valt hij binnen of buiten de doelgroep? </a:t>
            </a:r>
          </a:p>
        </p:txBody>
      </p:sp>
      <p:sp>
        <p:nvSpPr>
          <p:cNvPr id="14" name="Tekstvak 13">
            <a:extLst>
              <a:ext uri="{FF2B5EF4-FFF2-40B4-BE49-F238E27FC236}">
                <a16:creationId xmlns:a16="http://schemas.microsoft.com/office/drawing/2014/main" id="{ECFA1232-ED7C-4F07-B322-AEC2F9BAEC8E}"/>
              </a:ext>
            </a:extLst>
          </p:cNvPr>
          <p:cNvSpPr txBox="1"/>
          <p:nvPr/>
        </p:nvSpPr>
        <p:spPr>
          <a:xfrm>
            <a:off x="2547343" y="4401564"/>
            <a:ext cx="3066453" cy="189032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1969">
                <a:solidFill>
                  <a:srgbClr val="000000"/>
                </a:solidFill>
                <a:sym typeface="Helvetica Light"/>
              </a:rPr>
              <a:t>Onderzoek wijst uit dat trauma’s en ‘sense of </a:t>
            </a:r>
            <a:r>
              <a:rPr lang="nl-NL" sz="1969" err="1">
                <a:solidFill>
                  <a:srgbClr val="000000"/>
                </a:solidFill>
                <a:sym typeface="Helvetica Light"/>
              </a:rPr>
              <a:t>belonging</a:t>
            </a:r>
            <a:r>
              <a:rPr lang="nl-NL" sz="1969">
                <a:solidFill>
                  <a:srgbClr val="000000"/>
                </a:solidFill>
                <a:sym typeface="Helvetica Light"/>
              </a:rPr>
              <a:t>’ na 3 jaar een grote rol speelt. Tot hoe lang ondersteunen we deze doelgroep specifiek?  </a:t>
            </a:r>
          </a:p>
        </p:txBody>
      </p:sp>
      <p:sp>
        <p:nvSpPr>
          <p:cNvPr id="15" name="Tekstvak 14">
            <a:extLst>
              <a:ext uri="{FF2B5EF4-FFF2-40B4-BE49-F238E27FC236}">
                <a16:creationId xmlns:a16="http://schemas.microsoft.com/office/drawing/2014/main" id="{7F7A3034-E250-4C35-AB8C-B39A4D395223}"/>
              </a:ext>
            </a:extLst>
          </p:cNvPr>
          <p:cNvSpPr txBox="1"/>
          <p:nvPr/>
        </p:nvSpPr>
        <p:spPr>
          <a:xfrm>
            <a:off x="5729755" y="3296052"/>
            <a:ext cx="4080994" cy="1587294"/>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1969">
                <a:solidFill>
                  <a:srgbClr val="000000"/>
                </a:solidFill>
                <a:sym typeface="Helvetica Light"/>
              </a:rPr>
              <a:t>Onderzoek laat zien dat het 5 jaar duurt (voor een kind tussen 4-12 jaar) om de </a:t>
            </a:r>
            <a:r>
              <a:rPr lang="nl-NL" sz="1969" err="1">
                <a:solidFill>
                  <a:srgbClr val="000000"/>
                </a:solidFill>
                <a:sym typeface="Helvetica Light"/>
              </a:rPr>
              <a:t>NLs</a:t>
            </a:r>
            <a:r>
              <a:rPr lang="nl-NL" sz="1969">
                <a:solidFill>
                  <a:srgbClr val="000000"/>
                </a:solidFill>
                <a:sym typeface="Helvetica Light"/>
              </a:rPr>
              <a:t> taal te leren. Hoe lang ondersteunen we specifiek de leerlingen? </a:t>
            </a:r>
          </a:p>
        </p:txBody>
      </p:sp>
      <p:sp>
        <p:nvSpPr>
          <p:cNvPr id="16" name="Tekstvak 15">
            <a:extLst>
              <a:ext uri="{FF2B5EF4-FFF2-40B4-BE49-F238E27FC236}">
                <a16:creationId xmlns:a16="http://schemas.microsoft.com/office/drawing/2014/main" id="{274A8351-1D20-4B03-B2E8-D05262DE3B25}"/>
              </a:ext>
            </a:extLst>
          </p:cNvPr>
          <p:cNvSpPr txBox="1"/>
          <p:nvPr/>
        </p:nvSpPr>
        <p:spPr>
          <a:xfrm>
            <a:off x="5729754" y="5007563"/>
            <a:ext cx="4061666" cy="128426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1969">
                <a:solidFill>
                  <a:srgbClr val="000000"/>
                </a:solidFill>
                <a:sym typeface="Helvetica Light"/>
              </a:rPr>
              <a:t>Stel een leerling is geboren in NL. Bij start basisschool blijkt dat lln. geen Nederlands spreekt. Valt hij binnen of buiten de doelgroep? </a:t>
            </a:r>
          </a:p>
        </p:txBody>
      </p:sp>
      <p:cxnSp>
        <p:nvCxnSpPr>
          <p:cNvPr id="17" name="Rechte verbindingslijn 16">
            <a:extLst>
              <a:ext uri="{FF2B5EF4-FFF2-40B4-BE49-F238E27FC236}">
                <a16:creationId xmlns:a16="http://schemas.microsoft.com/office/drawing/2014/main" id="{B0BD7F6D-E6D1-4402-A773-430FA1652548}"/>
              </a:ext>
            </a:extLst>
          </p:cNvPr>
          <p:cNvCxnSpPr/>
          <p:nvPr/>
        </p:nvCxnSpPr>
        <p:spPr>
          <a:xfrm>
            <a:off x="2303052" y="1380968"/>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23163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p:nvPr/>
        </p:nvSpPr>
        <p:spPr>
          <a:xfrm>
            <a:off x="6768949" y="2550854"/>
            <a:ext cx="1013355"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Landelijk</a:t>
            </a:r>
          </a:p>
        </p:txBody>
      </p:sp>
      <p:sp>
        <p:nvSpPr>
          <p:cNvPr id="206" name="Shape 206"/>
          <p:cNvSpPr/>
          <p:nvPr/>
        </p:nvSpPr>
        <p:spPr>
          <a:xfrm>
            <a:off x="6733230" y="3824823"/>
            <a:ext cx="1866794"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Regionaal niveau</a:t>
            </a:r>
          </a:p>
        </p:txBody>
      </p:sp>
      <p:sp>
        <p:nvSpPr>
          <p:cNvPr id="207" name="Shape 207"/>
          <p:cNvSpPr/>
          <p:nvPr/>
        </p:nvSpPr>
        <p:spPr>
          <a:xfrm>
            <a:off x="6760874" y="5098791"/>
            <a:ext cx="3378618"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1400"/>
              </a:spcBef>
              <a:defRPr sz="2800" spc="28">
                <a:solidFill>
                  <a:srgbClr val="5C5C5C"/>
                </a:solidFill>
                <a:latin typeface="Iowan Old Style Italic"/>
                <a:ea typeface="Iowan Old Style Italic"/>
                <a:cs typeface="Iowan Old Style Italic"/>
                <a:sym typeface="Iowan Old Style Italic"/>
              </a:defRPr>
            </a:lvl1pPr>
          </a:lstStyle>
          <a:p>
            <a:r>
              <a:rPr sz="1969"/>
              <a:t>2-18 jaar - doorlopende leerlijn</a:t>
            </a:r>
          </a:p>
        </p:txBody>
      </p:sp>
      <p:pic>
        <p:nvPicPr>
          <p:cNvPr id="208" name="overzicht sardes.png"/>
          <p:cNvPicPr>
            <a:picLocks/>
          </p:cNvPicPr>
          <p:nvPr/>
        </p:nvPicPr>
        <p:blipFill>
          <a:blip r:embed="rId2"/>
          <a:stretch>
            <a:fillRect/>
          </a:stretch>
        </p:blipFill>
        <p:spPr>
          <a:xfrm>
            <a:off x="2721231" y="1397264"/>
            <a:ext cx="3905907" cy="4819518"/>
          </a:xfrm>
          <a:prstGeom prst="rect">
            <a:avLst/>
          </a:prstGeom>
          <a:ln w="12700">
            <a:miter lim="400000"/>
          </a:ln>
        </p:spPr>
      </p:pic>
      <p:sp>
        <p:nvSpPr>
          <p:cNvPr id="11" name="Tekstvak 10">
            <a:extLst>
              <a:ext uri="{FF2B5EF4-FFF2-40B4-BE49-F238E27FC236}">
                <a16:creationId xmlns:a16="http://schemas.microsoft.com/office/drawing/2014/main" id="{013CA696-249F-4D03-AEBF-34484D0F0260}"/>
              </a:ext>
            </a:extLst>
          </p:cNvPr>
          <p:cNvSpPr txBox="1"/>
          <p:nvPr/>
        </p:nvSpPr>
        <p:spPr>
          <a:xfrm>
            <a:off x="2657943" y="530731"/>
            <a:ext cx="3692375"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t>Betrokken partners</a:t>
            </a:r>
            <a:r>
              <a:rPr lang="nl-NL" sz="1687">
                <a:solidFill>
                  <a:srgbClr val="000000"/>
                </a:solidFill>
                <a:sym typeface="Helvetica Light"/>
              </a:rPr>
              <a:t>	</a:t>
            </a:r>
          </a:p>
        </p:txBody>
      </p:sp>
      <p:cxnSp>
        <p:nvCxnSpPr>
          <p:cNvPr id="12" name="Rechte verbindingslijn 11">
            <a:extLst>
              <a:ext uri="{FF2B5EF4-FFF2-40B4-BE49-F238E27FC236}">
                <a16:creationId xmlns:a16="http://schemas.microsoft.com/office/drawing/2014/main" id="{92A47625-F114-46D6-B120-18AED8A8EA66}"/>
              </a:ext>
            </a:extLst>
          </p:cNvPr>
          <p:cNvCxnSpPr/>
          <p:nvPr/>
        </p:nvCxnSpPr>
        <p:spPr>
          <a:xfrm>
            <a:off x="2657943" y="1035645"/>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3" name="Afbeelding 12" descr="Afbeelding met kaart&#10;&#10;Automatisch gegenereerde beschrijving">
            <a:extLst>
              <a:ext uri="{FF2B5EF4-FFF2-40B4-BE49-F238E27FC236}">
                <a16:creationId xmlns:a16="http://schemas.microsoft.com/office/drawing/2014/main" id="{76429C80-FDF3-45CF-B79A-F5487A8CE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42" y="396416"/>
            <a:ext cx="2086009" cy="925290"/>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kaart&#10;&#10;Automatisch gegenereerde beschrijving">
            <a:extLst>
              <a:ext uri="{FF2B5EF4-FFF2-40B4-BE49-F238E27FC236}">
                <a16:creationId xmlns:a16="http://schemas.microsoft.com/office/drawing/2014/main" id="{4BA785CD-8037-4CB0-971B-1229AB466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615" y="560128"/>
            <a:ext cx="2100772" cy="906583"/>
          </a:xfrm>
          <a:prstGeom prst="rect">
            <a:avLst/>
          </a:prstGeom>
        </p:spPr>
      </p:pic>
      <p:sp>
        <p:nvSpPr>
          <p:cNvPr id="26" name="Tekstvak 25">
            <a:extLst>
              <a:ext uri="{FF2B5EF4-FFF2-40B4-BE49-F238E27FC236}">
                <a16:creationId xmlns:a16="http://schemas.microsoft.com/office/drawing/2014/main" id="{8010CD74-C02E-4558-A136-4A4045223D6A}"/>
              </a:ext>
            </a:extLst>
          </p:cNvPr>
          <p:cNvSpPr txBox="1"/>
          <p:nvPr/>
        </p:nvSpPr>
        <p:spPr>
          <a:xfrm>
            <a:off x="2631154" y="709325"/>
            <a:ext cx="2042729"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solidFill>
                  <a:srgbClr val="000000"/>
                </a:solidFill>
                <a:sym typeface="Helvetica Light"/>
              </a:rPr>
              <a:t>Regio</a:t>
            </a:r>
            <a:r>
              <a:rPr lang="nl-NL" sz="1687">
                <a:solidFill>
                  <a:srgbClr val="000000"/>
                </a:solidFill>
                <a:sym typeface="Helvetica Light"/>
              </a:rPr>
              <a:t>	</a:t>
            </a:r>
          </a:p>
        </p:txBody>
      </p:sp>
      <p:pic>
        <p:nvPicPr>
          <p:cNvPr id="4" name="Afbeelding 3">
            <a:extLst>
              <a:ext uri="{FF2B5EF4-FFF2-40B4-BE49-F238E27FC236}">
                <a16:creationId xmlns:a16="http://schemas.microsoft.com/office/drawing/2014/main" id="{9AC5CD03-EEF7-438C-AA69-D8FAB06D1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154" y="2134394"/>
            <a:ext cx="3273623" cy="3509367"/>
          </a:xfrm>
          <a:prstGeom prst="rect">
            <a:avLst/>
          </a:prstGeom>
        </p:spPr>
      </p:pic>
      <p:sp>
        <p:nvSpPr>
          <p:cNvPr id="5" name="Tekstvak 4">
            <a:extLst>
              <a:ext uri="{FF2B5EF4-FFF2-40B4-BE49-F238E27FC236}">
                <a16:creationId xmlns:a16="http://schemas.microsoft.com/office/drawing/2014/main" id="{BE2449D4-9FAB-42B2-9D9D-EE50CF969BC9}"/>
              </a:ext>
            </a:extLst>
          </p:cNvPr>
          <p:cNvSpPr txBox="1"/>
          <p:nvPr/>
        </p:nvSpPr>
        <p:spPr>
          <a:xfrm>
            <a:off x="6096000" y="3268685"/>
            <a:ext cx="3893344" cy="12407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2531" b="1">
                <a:solidFill>
                  <a:srgbClr val="000000"/>
                </a:solidFill>
                <a:sym typeface="Helvetica Light"/>
              </a:rPr>
              <a:t>Regio afbakening</a:t>
            </a:r>
          </a:p>
          <a:p>
            <a:pPr algn="ctr" defTabSz="410751" hangingPunct="0"/>
            <a:endParaRPr lang="nl-NL" sz="1266"/>
          </a:p>
          <a:p>
            <a:pPr algn="ctr" defTabSz="410751" hangingPunct="0"/>
            <a:r>
              <a:rPr lang="nl-NL" sz="1266"/>
              <a:t>Waar zijn de grenzen van de regio? Welke gemeenten vallen binnen de regio? Zorgen we in NL voor een dekkend aanbod voor nieuwkomers? </a:t>
            </a:r>
            <a:endParaRPr lang="nl-NL" sz="2531">
              <a:solidFill>
                <a:srgbClr val="000000"/>
              </a:solidFill>
              <a:sym typeface="Helvetica Light"/>
            </a:endParaRPr>
          </a:p>
        </p:txBody>
      </p:sp>
      <p:cxnSp>
        <p:nvCxnSpPr>
          <p:cNvPr id="3" name="Rechte verbindingslijn 2">
            <a:extLst>
              <a:ext uri="{FF2B5EF4-FFF2-40B4-BE49-F238E27FC236}">
                <a16:creationId xmlns:a16="http://schemas.microsoft.com/office/drawing/2014/main" id="{C724BAB5-C545-41E6-8ED9-903062FBC734}"/>
              </a:ext>
            </a:extLst>
          </p:cNvPr>
          <p:cNvCxnSpPr/>
          <p:nvPr/>
        </p:nvCxnSpPr>
        <p:spPr>
          <a:xfrm>
            <a:off x="2631154" y="1214239"/>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13205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aart&#10;&#10;Automatisch gegenereerde beschrijving">
            <a:extLst>
              <a:ext uri="{FF2B5EF4-FFF2-40B4-BE49-F238E27FC236}">
                <a16:creationId xmlns:a16="http://schemas.microsoft.com/office/drawing/2014/main" id="{B4520F16-835C-48CC-ADFE-B6ACDF94B99F}"/>
              </a:ext>
            </a:extLst>
          </p:cNvPr>
          <p:cNvPicPr>
            <a:picLocks noChangeAspect="1"/>
          </p:cNvPicPr>
          <p:nvPr/>
        </p:nvPicPr>
        <p:blipFill rotWithShape="1">
          <a:blip r:embed="rId2">
            <a:extLst>
              <a:ext uri="{28A0092B-C50C-407E-A947-70E740481C1C}">
                <a14:useLocalDpi xmlns:a14="http://schemas.microsoft.com/office/drawing/2010/main" val="0"/>
              </a:ext>
            </a:extLst>
          </a:blip>
          <a:srcRect l="4796" t="28114" r="16127" b="5694"/>
          <a:stretch/>
        </p:blipFill>
        <p:spPr>
          <a:xfrm>
            <a:off x="2592787" y="1196579"/>
            <a:ext cx="3148755" cy="2795621"/>
          </a:xfrm>
          <a:prstGeom prst="rect">
            <a:avLst/>
          </a:prstGeom>
        </p:spPr>
      </p:pic>
      <p:pic>
        <p:nvPicPr>
          <p:cNvPr id="170" name="pasted-image.png"/>
          <p:cNvPicPr>
            <a:picLocks noChangeAspect="1"/>
          </p:cNvPicPr>
          <p:nvPr/>
        </p:nvPicPr>
        <p:blipFill>
          <a:blip r:embed="rId3"/>
          <a:stretch>
            <a:fillRect/>
          </a:stretch>
        </p:blipFill>
        <p:spPr>
          <a:xfrm>
            <a:off x="2587762" y="4085219"/>
            <a:ext cx="2922520" cy="2909095"/>
          </a:xfrm>
          <a:prstGeom prst="rect">
            <a:avLst/>
          </a:prstGeom>
          <a:ln w="12700">
            <a:miter lim="400000"/>
          </a:ln>
        </p:spPr>
      </p:pic>
      <p:pic>
        <p:nvPicPr>
          <p:cNvPr id="171" name="pasted-image.png"/>
          <p:cNvPicPr>
            <a:picLocks noChangeAspect="1"/>
          </p:cNvPicPr>
          <p:nvPr/>
        </p:nvPicPr>
        <p:blipFill>
          <a:blip r:embed="rId4"/>
          <a:stretch>
            <a:fillRect/>
          </a:stretch>
        </p:blipFill>
        <p:spPr>
          <a:xfrm flipH="1">
            <a:off x="8810987" y="2241223"/>
            <a:ext cx="1773437" cy="1813650"/>
          </a:xfrm>
          <a:prstGeom prst="rect">
            <a:avLst/>
          </a:prstGeom>
          <a:ln w="12700">
            <a:miter lim="400000"/>
          </a:ln>
        </p:spPr>
      </p:pic>
      <p:sp>
        <p:nvSpPr>
          <p:cNvPr id="175" name="Shape 175"/>
          <p:cNvSpPr/>
          <p:nvPr/>
        </p:nvSpPr>
        <p:spPr>
          <a:xfrm flipV="1">
            <a:off x="5951078" y="1109151"/>
            <a:ext cx="1" cy="5708951"/>
          </a:xfrm>
          <a:prstGeom prst="line">
            <a:avLst/>
          </a:prstGeom>
          <a:ln w="12700">
            <a:solidFill>
              <a:srgbClr val="5C5C5C"/>
            </a:solidFill>
            <a:miter lim="400000"/>
          </a:ln>
        </p:spPr>
        <p:txBody>
          <a:bodyPr lIns="35719" tIns="35719" rIns="35719" bIns="35719" anchor="ctr"/>
          <a:lstStyle/>
          <a:p>
            <a:pPr>
              <a:defRPr sz="2400">
                <a:solidFill>
                  <a:srgbClr val="5C5C5C"/>
                </a:solidFill>
                <a:latin typeface="DIN Alternate"/>
                <a:ea typeface="DIN Alternate"/>
                <a:cs typeface="DIN Alternate"/>
                <a:sym typeface="DIN Alternate"/>
              </a:defRPr>
            </a:pPr>
            <a:endParaRPr sz="1687"/>
          </a:p>
        </p:txBody>
      </p:sp>
      <p:sp>
        <p:nvSpPr>
          <p:cNvPr id="176" name="Shape 176"/>
          <p:cNvSpPr/>
          <p:nvPr/>
        </p:nvSpPr>
        <p:spPr>
          <a:xfrm>
            <a:off x="1470421" y="4038709"/>
            <a:ext cx="9251158" cy="1"/>
          </a:xfrm>
          <a:prstGeom prst="line">
            <a:avLst/>
          </a:prstGeom>
          <a:ln w="12700">
            <a:solidFill>
              <a:srgbClr val="5C5C5C"/>
            </a:solidFill>
            <a:miter lim="400000"/>
          </a:ln>
        </p:spPr>
        <p:txBody>
          <a:bodyPr lIns="35719" tIns="35719" rIns="35719" bIns="35719" anchor="ctr"/>
          <a:lstStyle/>
          <a:p>
            <a:pPr>
              <a:defRPr sz="2400">
                <a:solidFill>
                  <a:srgbClr val="5C5C5C"/>
                </a:solidFill>
                <a:latin typeface="DIN Alternate"/>
                <a:ea typeface="DIN Alternate"/>
                <a:cs typeface="DIN Alternate"/>
                <a:sym typeface="DIN Alternate"/>
              </a:defRPr>
            </a:pPr>
            <a:endParaRPr sz="1687"/>
          </a:p>
        </p:txBody>
      </p:sp>
      <p:pic>
        <p:nvPicPr>
          <p:cNvPr id="177" name="pasted-image.png"/>
          <p:cNvPicPr>
            <a:picLocks noChangeAspect="1"/>
          </p:cNvPicPr>
          <p:nvPr/>
        </p:nvPicPr>
        <p:blipFill>
          <a:blip r:embed="rId5"/>
          <a:stretch>
            <a:fillRect/>
          </a:stretch>
        </p:blipFill>
        <p:spPr>
          <a:xfrm>
            <a:off x="4342304" y="2632012"/>
            <a:ext cx="508993" cy="508993"/>
          </a:xfrm>
          <a:prstGeom prst="rect">
            <a:avLst/>
          </a:prstGeom>
          <a:ln w="12700">
            <a:miter lim="400000"/>
          </a:ln>
        </p:spPr>
      </p:pic>
      <p:sp>
        <p:nvSpPr>
          <p:cNvPr id="178" name="Shape 178"/>
          <p:cNvSpPr/>
          <p:nvPr/>
        </p:nvSpPr>
        <p:spPr>
          <a:xfrm>
            <a:off x="2435074" y="3174198"/>
            <a:ext cx="3324928" cy="851003"/>
          </a:xfrm>
          <a:prstGeom prst="rect">
            <a:avLst/>
          </a:prstGeom>
          <a:solidFill>
            <a:srgbClr val="FFFFFF"/>
          </a:solidFill>
          <a:ln w="25400">
            <a:solidFill>
              <a:srgbClr val="747676"/>
            </a:solidFill>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400">
                <a:solidFill>
                  <a:srgbClr val="5C5C5C"/>
                </a:solidFill>
                <a:latin typeface="DIN Alternate"/>
                <a:ea typeface="DIN Alternate"/>
                <a:cs typeface="DIN Alternate"/>
                <a:sym typeface="DIN Alternate"/>
              </a:defRPr>
            </a:lvl1pPr>
          </a:lstStyle>
          <a:p>
            <a:r>
              <a:rPr sz="1687" err="1"/>
              <a:t>Centraal</a:t>
            </a:r>
            <a:r>
              <a:rPr sz="1687"/>
              <a:t> </a:t>
            </a:r>
            <a:r>
              <a:rPr sz="1687" err="1"/>
              <a:t>eerste</a:t>
            </a:r>
            <a:r>
              <a:rPr sz="1687"/>
              <a:t> </a:t>
            </a:r>
            <a:r>
              <a:rPr lang="nl-NL" sz="1687"/>
              <a:t>periode, daarna met ITK-maatjes ondersteuning bij de scholen tot 5 jr. NL</a:t>
            </a:r>
            <a:endParaRPr sz="1687"/>
          </a:p>
        </p:txBody>
      </p:sp>
      <p:graphicFrame>
        <p:nvGraphicFramePr>
          <p:cNvPr id="179" name="Table 179"/>
          <p:cNvGraphicFramePr/>
          <p:nvPr/>
        </p:nvGraphicFramePr>
        <p:xfrm>
          <a:off x="6172018" y="1436168"/>
          <a:ext cx="3221640" cy="1436260"/>
        </p:xfrm>
        <a:graphic>
          <a:graphicData uri="http://schemas.openxmlformats.org/drawingml/2006/table">
            <a:tbl>
              <a:tblPr bandRow="1"/>
              <a:tblGrid>
                <a:gridCol w="1073880">
                  <a:extLst>
                    <a:ext uri="{9D8B030D-6E8A-4147-A177-3AD203B41FA5}">
                      <a16:colId xmlns:a16="http://schemas.microsoft.com/office/drawing/2014/main" val="20000"/>
                    </a:ext>
                  </a:extLst>
                </a:gridCol>
                <a:gridCol w="1073880">
                  <a:extLst>
                    <a:ext uri="{9D8B030D-6E8A-4147-A177-3AD203B41FA5}">
                      <a16:colId xmlns:a16="http://schemas.microsoft.com/office/drawing/2014/main" val="20001"/>
                    </a:ext>
                  </a:extLst>
                </a:gridCol>
                <a:gridCol w="1073880">
                  <a:extLst>
                    <a:ext uri="{9D8B030D-6E8A-4147-A177-3AD203B41FA5}">
                      <a16:colId xmlns:a16="http://schemas.microsoft.com/office/drawing/2014/main" val="20002"/>
                    </a:ext>
                  </a:extLst>
                </a:gridCol>
              </a:tblGrid>
              <a:tr h="718130">
                <a:tc>
                  <a:txBody>
                    <a:bodyPr/>
                    <a:lstStyle/>
                    <a:p>
                      <a:r>
                        <a:rPr sz="1500">
                          <a:solidFill>
                            <a:srgbClr val="5C5C5C"/>
                          </a:solidFill>
                          <a:latin typeface="Iowan Old Style Roman"/>
                          <a:ea typeface="Iowan Old Style Roman"/>
                          <a:cs typeface="Iowan Old Style Roman"/>
                          <a:sym typeface="Iowan Old Style Roman"/>
                        </a:rPr>
                        <a:t>Taalschool</a:t>
                      </a:r>
                    </a:p>
                  </a:txBody>
                  <a:tcPr marL="35719" marR="35719" marT="35719" marB="35719" anchor="ctr" horzOverflow="overflow">
                    <a:lnL w="101600">
                      <a:solidFill>
                        <a:srgbClr val="FFFFFF"/>
                      </a:solidFill>
                      <a:miter lim="400000"/>
                    </a:lnL>
                    <a:lnR w="101600">
                      <a:solidFill>
                        <a:srgbClr val="FFFFFF"/>
                      </a:solidFill>
                      <a:miter lim="400000"/>
                    </a:lnR>
                    <a:lnT w="101600">
                      <a:solidFill>
                        <a:srgbClr val="FFFFFF"/>
                      </a:solidFill>
                      <a:miter lim="400000"/>
                    </a:lnT>
                    <a:lnB w="101600">
                      <a:solidFill>
                        <a:srgbClr val="FFFFFF"/>
                      </a:solidFill>
                      <a:miter lim="400000"/>
                    </a:lnB>
                    <a:solidFill>
                      <a:srgbClr val="E68035"/>
                    </a:solidFill>
                  </a:tcPr>
                </a:tc>
                <a:tc>
                  <a:txBody>
                    <a:bodyPr/>
                    <a:lstStyle/>
                    <a:p>
                      <a:r>
                        <a:rPr sz="1500">
                          <a:solidFill>
                            <a:srgbClr val="5C5C5C"/>
                          </a:solidFill>
                          <a:latin typeface="Iowan Old Style Roman"/>
                          <a:ea typeface="Iowan Old Style Roman"/>
                          <a:cs typeface="Iowan Old Style Roman"/>
                          <a:sym typeface="Iowan Old Style Roman"/>
                        </a:rPr>
                        <a:t>Taalklas</a:t>
                      </a:r>
                    </a:p>
                  </a:txBody>
                  <a:tcPr marL="35719" marR="35719" marT="35719" marB="35719" anchor="ctr" horzOverflow="overflow">
                    <a:lnL w="101600">
                      <a:solidFill>
                        <a:srgbClr val="FFFFFF"/>
                      </a:solidFill>
                      <a:miter lim="400000"/>
                    </a:lnL>
                    <a:lnR w="101600">
                      <a:solidFill>
                        <a:srgbClr val="FFFFFF"/>
                      </a:solidFill>
                      <a:miter lim="400000"/>
                    </a:lnR>
                    <a:lnT w="101600">
                      <a:solidFill>
                        <a:srgbClr val="FFFFFF"/>
                      </a:solidFill>
                      <a:miter lim="400000"/>
                    </a:lnT>
                    <a:lnB w="101600">
                      <a:solidFill>
                        <a:srgbClr val="FFFFFF"/>
                      </a:solidFill>
                      <a:miter lim="400000"/>
                    </a:lnB>
                    <a:solidFill>
                      <a:srgbClr val="E4C973"/>
                    </a:solidFill>
                  </a:tcPr>
                </a:tc>
                <a:tc>
                  <a:txBody>
                    <a:bodyPr/>
                    <a:lstStyle/>
                    <a:p>
                      <a:r>
                        <a:rPr sz="1500">
                          <a:solidFill>
                            <a:srgbClr val="5C5C5C"/>
                          </a:solidFill>
                          <a:latin typeface="Iowan Old Style Roman"/>
                          <a:ea typeface="Iowan Old Style Roman"/>
                          <a:cs typeface="Iowan Old Style Roman"/>
                          <a:sym typeface="Iowan Old Style Roman"/>
                        </a:rPr>
                        <a:t>Taalhulp</a:t>
                      </a:r>
                    </a:p>
                  </a:txBody>
                  <a:tcPr marL="35719" marR="35719" marT="35719" marB="35719" anchor="ctr" horzOverflow="overflow">
                    <a:lnL w="101600">
                      <a:solidFill>
                        <a:srgbClr val="FFFFFF"/>
                      </a:solidFill>
                      <a:miter lim="400000"/>
                    </a:lnL>
                    <a:lnR w="101600">
                      <a:solidFill>
                        <a:srgbClr val="FFFFFF"/>
                      </a:solidFill>
                      <a:miter lim="400000"/>
                    </a:lnR>
                    <a:lnT w="101600">
                      <a:solidFill>
                        <a:srgbClr val="FFFFFF"/>
                      </a:solidFill>
                      <a:miter lim="400000"/>
                    </a:lnT>
                    <a:lnB w="101600">
                      <a:solidFill>
                        <a:srgbClr val="FFFFFF"/>
                      </a:solidFill>
                      <a:miter lim="400000"/>
                    </a:lnB>
                    <a:solidFill>
                      <a:srgbClr val="A6BBBB"/>
                    </a:solidFill>
                  </a:tcPr>
                </a:tc>
                <a:extLst>
                  <a:ext uri="{0D108BD9-81ED-4DB2-BD59-A6C34878D82A}">
                    <a16:rowId xmlns:a16="http://schemas.microsoft.com/office/drawing/2014/main" val="10000"/>
                  </a:ext>
                </a:extLst>
              </a:tr>
              <a:tr h="718130">
                <a:tc>
                  <a:txBody>
                    <a:bodyPr/>
                    <a:lstStyle/>
                    <a:p>
                      <a:r>
                        <a:rPr sz="1500">
                          <a:solidFill>
                            <a:srgbClr val="5C5C5C"/>
                          </a:solidFill>
                          <a:latin typeface="Iowan Old Style Roman"/>
                          <a:ea typeface="Iowan Old Style Roman"/>
                          <a:cs typeface="Iowan Old Style Roman"/>
                          <a:sym typeface="Iowan Old Style Roman"/>
                        </a:rPr>
                        <a:t>Taaltuin</a:t>
                      </a:r>
                    </a:p>
                  </a:txBody>
                  <a:tcPr marL="35719" marR="35719" marT="35719" marB="35719" anchor="ctr" horzOverflow="overflow">
                    <a:lnL w="101600">
                      <a:solidFill>
                        <a:srgbClr val="FFFFFF"/>
                      </a:solidFill>
                      <a:miter lim="400000"/>
                    </a:lnL>
                    <a:lnR w="101600">
                      <a:solidFill>
                        <a:srgbClr val="FFFFFF"/>
                      </a:solidFill>
                      <a:miter lim="400000"/>
                    </a:lnR>
                    <a:lnT w="101600">
                      <a:solidFill>
                        <a:srgbClr val="FFFFFF"/>
                      </a:solidFill>
                      <a:miter lim="400000"/>
                    </a:lnT>
                    <a:lnB w="101600">
                      <a:solidFill>
                        <a:srgbClr val="FFFFFF"/>
                      </a:solidFill>
                      <a:miter lim="400000"/>
                    </a:lnB>
                    <a:solidFill>
                      <a:srgbClr val="A8AB65"/>
                    </a:solidFill>
                  </a:tcPr>
                </a:tc>
                <a:tc>
                  <a:txBody>
                    <a:bodyPr/>
                    <a:lstStyle/>
                    <a:p>
                      <a:r>
                        <a:rPr sz="1500">
                          <a:solidFill>
                            <a:srgbClr val="5C5C5C"/>
                          </a:solidFill>
                          <a:latin typeface="Iowan Old Style Roman"/>
                          <a:ea typeface="Iowan Old Style Roman"/>
                          <a:cs typeface="Iowan Old Style Roman"/>
                          <a:sym typeface="Iowan Old Style Roman"/>
                        </a:rPr>
                        <a:t>T52</a:t>
                      </a:r>
                    </a:p>
                  </a:txBody>
                  <a:tcPr marL="35719" marR="35719" marT="35719" marB="35719" anchor="ctr" horzOverflow="overflow">
                    <a:lnL w="101600">
                      <a:solidFill>
                        <a:srgbClr val="FFFFFF"/>
                      </a:solidFill>
                      <a:miter lim="400000"/>
                    </a:lnL>
                    <a:lnR w="101600">
                      <a:solidFill>
                        <a:srgbClr val="FFFFFF"/>
                      </a:solidFill>
                      <a:miter lim="400000"/>
                    </a:lnR>
                    <a:lnT w="101600">
                      <a:solidFill>
                        <a:srgbClr val="FFFFFF"/>
                      </a:solidFill>
                      <a:miter lim="400000"/>
                    </a:lnT>
                    <a:lnB w="101600">
                      <a:solidFill>
                        <a:srgbClr val="FFFFFF"/>
                      </a:solidFill>
                      <a:miter lim="400000"/>
                    </a:lnB>
                    <a:solidFill>
                      <a:srgbClr val="B1ABC4"/>
                    </a:solidFill>
                  </a:tcPr>
                </a:tc>
                <a:tc>
                  <a:txBody>
                    <a:bodyPr/>
                    <a:lstStyle/>
                    <a:p>
                      <a:r>
                        <a:rPr sz="1500">
                          <a:solidFill>
                            <a:srgbClr val="5C5C5C"/>
                          </a:solidFill>
                          <a:latin typeface="Iowan Old Style Roman"/>
                          <a:ea typeface="Iowan Old Style Roman"/>
                          <a:cs typeface="Iowan Old Style Roman"/>
                          <a:sym typeface="Iowan Old Style Roman"/>
                        </a:rPr>
                        <a:t>Topklas</a:t>
                      </a:r>
                    </a:p>
                  </a:txBody>
                  <a:tcPr marL="35719" marR="35719" marT="35719" marB="35719" anchor="ctr" horzOverflow="overflow">
                    <a:lnL w="101600">
                      <a:solidFill>
                        <a:srgbClr val="FFFFFF"/>
                      </a:solidFill>
                      <a:miter lim="400000"/>
                    </a:lnL>
                    <a:lnR w="101600">
                      <a:solidFill>
                        <a:srgbClr val="FFFFFF"/>
                      </a:solidFill>
                      <a:miter lim="400000"/>
                    </a:lnR>
                    <a:lnT w="101600">
                      <a:solidFill>
                        <a:srgbClr val="FFFFFF"/>
                      </a:solidFill>
                      <a:miter lim="400000"/>
                    </a:lnT>
                    <a:lnB w="101600">
                      <a:solidFill>
                        <a:srgbClr val="FFFFFF"/>
                      </a:solidFill>
                      <a:miter lim="400000"/>
                    </a:lnB>
                    <a:solidFill>
                      <a:srgbClr val="CBCE7A"/>
                    </a:solidFill>
                  </a:tcPr>
                </a:tc>
                <a:extLst>
                  <a:ext uri="{0D108BD9-81ED-4DB2-BD59-A6C34878D82A}">
                    <a16:rowId xmlns:a16="http://schemas.microsoft.com/office/drawing/2014/main" val="10001"/>
                  </a:ext>
                </a:extLst>
              </a:tr>
            </a:tbl>
          </a:graphicData>
        </a:graphic>
      </p:graphicFrame>
      <p:pic>
        <p:nvPicPr>
          <p:cNvPr id="180" name="jkjlkjkl.tiff"/>
          <p:cNvPicPr>
            <a:picLocks noChangeAspect="1"/>
          </p:cNvPicPr>
          <p:nvPr/>
        </p:nvPicPr>
        <p:blipFill>
          <a:blip r:embed="rId6"/>
          <a:stretch>
            <a:fillRect/>
          </a:stretch>
        </p:blipFill>
        <p:spPr>
          <a:xfrm>
            <a:off x="6160614" y="4113528"/>
            <a:ext cx="2934758" cy="2635583"/>
          </a:xfrm>
          <a:prstGeom prst="rect">
            <a:avLst/>
          </a:prstGeom>
          <a:ln w="12700">
            <a:miter lim="400000"/>
          </a:ln>
        </p:spPr>
      </p:pic>
      <p:sp>
        <p:nvSpPr>
          <p:cNvPr id="181" name="Shape 181"/>
          <p:cNvSpPr/>
          <p:nvPr/>
        </p:nvSpPr>
        <p:spPr>
          <a:xfrm rot="5400000">
            <a:off x="8372000" y="5005818"/>
            <a:ext cx="2714134" cy="851003"/>
          </a:xfrm>
          <a:prstGeom prst="rect">
            <a:avLst/>
          </a:prstGeom>
          <a:solidFill>
            <a:srgbClr val="FFFFFF"/>
          </a:solidFill>
          <a:ln w="25400">
            <a:solidFill>
              <a:srgbClr val="747676"/>
            </a:solidFill>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400">
                <a:solidFill>
                  <a:srgbClr val="5C5C5C"/>
                </a:solidFill>
                <a:latin typeface="DIN Alternate"/>
                <a:ea typeface="DIN Alternate"/>
                <a:cs typeface="DIN Alternate"/>
                <a:sym typeface="DIN Alternate"/>
              </a:defRPr>
            </a:lvl1pPr>
          </a:lstStyle>
          <a:p>
            <a:r>
              <a:rPr sz="1687"/>
              <a:t>Op een van de 20 lokaties. Daarna soms blijven op school bij expertise</a:t>
            </a:r>
          </a:p>
        </p:txBody>
      </p:sp>
      <p:pic>
        <p:nvPicPr>
          <p:cNvPr id="182" name="pasted-image.png"/>
          <p:cNvPicPr>
            <a:picLocks noChangeAspect="1"/>
          </p:cNvPicPr>
          <p:nvPr/>
        </p:nvPicPr>
        <p:blipFill>
          <a:blip r:embed="rId5"/>
          <a:stretch>
            <a:fillRect/>
          </a:stretch>
        </p:blipFill>
        <p:spPr>
          <a:xfrm>
            <a:off x="7308530" y="5064365"/>
            <a:ext cx="272147" cy="272147"/>
          </a:xfrm>
          <a:prstGeom prst="rect">
            <a:avLst/>
          </a:prstGeom>
          <a:ln w="12700">
            <a:miter lim="400000"/>
          </a:ln>
        </p:spPr>
      </p:pic>
      <p:pic>
        <p:nvPicPr>
          <p:cNvPr id="183" name="pasted-image.png"/>
          <p:cNvPicPr>
            <a:picLocks noChangeAspect="1"/>
          </p:cNvPicPr>
          <p:nvPr/>
        </p:nvPicPr>
        <p:blipFill>
          <a:blip r:embed="rId5"/>
          <a:stretch>
            <a:fillRect/>
          </a:stretch>
        </p:blipFill>
        <p:spPr>
          <a:xfrm>
            <a:off x="7646766" y="5647771"/>
            <a:ext cx="272147" cy="272147"/>
          </a:xfrm>
          <a:prstGeom prst="rect">
            <a:avLst/>
          </a:prstGeom>
          <a:ln w="12700">
            <a:miter lim="400000"/>
          </a:ln>
        </p:spPr>
      </p:pic>
      <p:pic>
        <p:nvPicPr>
          <p:cNvPr id="184" name="pasted-image.png"/>
          <p:cNvPicPr>
            <a:picLocks noChangeAspect="1"/>
          </p:cNvPicPr>
          <p:nvPr/>
        </p:nvPicPr>
        <p:blipFill>
          <a:blip r:embed="rId5"/>
          <a:stretch>
            <a:fillRect/>
          </a:stretch>
        </p:blipFill>
        <p:spPr>
          <a:xfrm>
            <a:off x="8096126" y="5295246"/>
            <a:ext cx="272147" cy="272147"/>
          </a:xfrm>
          <a:prstGeom prst="rect">
            <a:avLst/>
          </a:prstGeom>
          <a:ln w="12700">
            <a:miter lim="400000"/>
          </a:ln>
        </p:spPr>
      </p:pic>
      <p:pic>
        <p:nvPicPr>
          <p:cNvPr id="185" name="pasted-image.png"/>
          <p:cNvPicPr>
            <a:picLocks noChangeAspect="1"/>
          </p:cNvPicPr>
          <p:nvPr/>
        </p:nvPicPr>
        <p:blipFill>
          <a:blip r:embed="rId5"/>
          <a:stretch>
            <a:fillRect/>
          </a:stretch>
        </p:blipFill>
        <p:spPr>
          <a:xfrm>
            <a:off x="6891811" y="5169872"/>
            <a:ext cx="272147" cy="272147"/>
          </a:xfrm>
          <a:prstGeom prst="rect">
            <a:avLst/>
          </a:prstGeom>
          <a:ln w="12700">
            <a:miter lim="400000"/>
          </a:ln>
        </p:spPr>
      </p:pic>
      <p:pic>
        <p:nvPicPr>
          <p:cNvPr id="186" name="pasted-image.png"/>
          <p:cNvPicPr>
            <a:picLocks noChangeAspect="1"/>
          </p:cNvPicPr>
          <p:nvPr/>
        </p:nvPicPr>
        <p:blipFill>
          <a:blip r:embed="rId5"/>
          <a:stretch>
            <a:fillRect/>
          </a:stretch>
        </p:blipFill>
        <p:spPr>
          <a:xfrm>
            <a:off x="6891811" y="5647771"/>
            <a:ext cx="272147" cy="272147"/>
          </a:xfrm>
          <a:prstGeom prst="rect">
            <a:avLst/>
          </a:prstGeom>
          <a:ln w="12700">
            <a:miter lim="400000"/>
          </a:ln>
        </p:spPr>
      </p:pic>
      <p:pic>
        <p:nvPicPr>
          <p:cNvPr id="187" name="pasted-image.png"/>
          <p:cNvPicPr>
            <a:picLocks noChangeAspect="1"/>
          </p:cNvPicPr>
          <p:nvPr/>
        </p:nvPicPr>
        <p:blipFill>
          <a:blip r:embed="rId5"/>
          <a:stretch>
            <a:fillRect/>
          </a:stretch>
        </p:blipFill>
        <p:spPr>
          <a:xfrm>
            <a:off x="7491919" y="4587360"/>
            <a:ext cx="272147" cy="272147"/>
          </a:xfrm>
          <a:prstGeom prst="rect">
            <a:avLst/>
          </a:prstGeom>
          <a:ln w="12700">
            <a:miter lim="400000"/>
          </a:ln>
        </p:spPr>
      </p:pic>
      <p:pic>
        <p:nvPicPr>
          <p:cNvPr id="188" name="pasted-image.png"/>
          <p:cNvPicPr>
            <a:picLocks noChangeAspect="1"/>
          </p:cNvPicPr>
          <p:nvPr/>
        </p:nvPicPr>
        <p:blipFill>
          <a:blip r:embed="rId5"/>
          <a:stretch>
            <a:fillRect/>
          </a:stretch>
        </p:blipFill>
        <p:spPr>
          <a:xfrm>
            <a:off x="7736062" y="4909583"/>
            <a:ext cx="272147" cy="272147"/>
          </a:xfrm>
          <a:prstGeom prst="rect">
            <a:avLst/>
          </a:prstGeom>
          <a:ln w="12700">
            <a:miter lim="400000"/>
          </a:ln>
        </p:spPr>
      </p:pic>
      <p:pic>
        <p:nvPicPr>
          <p:cNvPr id="189" name="pasted-image.png"/>
          <p:cNvPicPr>
            <a:picLocks noChangeAspect="1"/>
          </p:cNvPicPr>
          <p:nvPr/>
        </p:nvPicPr>
        <p:blipFill>
          <a:blip r:embed="rId5"/>
          <a:stretch>
            <a:fillRect/>
          </a:stretch>
        </p:blipFill>
        <p:spPr>
          <a:xfrm>
            <a:off x="7269289" y="5403693"/>
            <a:ext cx="272147" cy="272147"/>
          </a:xfrm>
          <a:prstGeom prst="rect">
            <a:avLst/>
          </a:prstGeom>
          <a:ln w="12700">
            <a:miter lim="400000"/>
          </a:ln>
        </p:spPr>
      </p:pic>
      <p:pic>
        <p:nvPicPr>
          <p:cNvPr id="190" name="pasted-image.png"/>
          <p:cNvPicPr>
            <a:picLocks noChangeAspect="1"/>
          </p:cNvPicPr>
          <p:nvPr/>
        </p:nvPicPr>
        <p:blipFill>
          <a:blip r:embed="rId5"/>
          <a:stretch>
            <a:fillRect/>
          </a:stretch>
        </p:blipFill>
        <p:spPr>
          <a:xfrm>
            <a:off x="3092035" y="5295246"/>
            <a:ext cx="508993" cy="508993"/>
          </a:xfrm>
          <a:prstGeom prst="rect">
            <a:avLst/>
          </a:prstGeom>
          <a:ln w="12700">
            <a:miter lim="400000"/>
          </a:ln>
        </p:spPr>
      </p:pic>
      <p:sp>
        <p:nvSpPr>
          <p:cNvPr id="191" name="Shape 191"/>
          <p:cNvSpPr/>
          <p:nvPr/>
        </p:nvSpPr>
        <p:spPr>
          <a:xfrm>
            <a:off x="6169543" y="3175507"/>
            <a:ext cx="2714134" cy="591380"/>
          </a:xfrm>
          <a:prstGeom prst="rect">
            <a:avLst/>
          </a:prstGeom>
          <a:solidFill>
            <a:srgbClr val="FFFFFF"/>
          </a:solidFill>
          <a:ln w="25400">
            <a:solidFill>
              <a:srgbClr val="747676"/>
            </a:solidFill>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400">
                <a:solidFill>
                  <a:srgbClr val="5C5C5C"/>
                </a:solidFill>
                <a:latin typeface="DIN Alternate"/>
                <a:ea typeface="DIN Alternate"/>
                <a:cs typeface="DIN Alternate"/>
                <a:sym typeface="DIN Alternate"/>
              </a:defRPr>
            </a:lvl1pPr>
          </a:lstStyle>
          <a:p>
            <a:r>
              <a:rPr sz="1687"/>
              <a:t>Centraal eerste jaar, daarna meerjarige ondersteuning</a:t>
            </a:r>
          </a:p>
        </p:txBody>
      </p:sp>
      <p:sp>
        <p:nvSpPr>
          <p:cNvPr id="192" name="Shape 192"/>
          <p:cNvSpPr/>
          <p:nvPr/>
        </p:nvSpPr>
        <p:spPr>
          <a:xfrm>
            <a:off x="2435074" y="6091107"/>
            <a:ext cx="3144452" cy="591380"/>
          </a:xfrm>
          <a:prstGeom prst="rect">
            <a:avLst/>
          </a:prstGeom>
          <a:solidFill>
            <a:srgbClr val="FFFFFF"/>
          </a:solidFill>
          <a:ln w="25400">
            <a:solidFill>
              <a:srgbClr val="747676"/>
            </a:solidFill>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400">
                <a:solidFill>
                  <a:srgbClr val="5C5C5C"/>
                </a:solidFill>
                <a:latin typeface="DIN Alternate"/>
                <a:ea typeface="DIN Alternate"/>
                <a:cs typeface="DIN Alternate"/>
                <a:sym typeface="DIN Alternate"/>
              </a:defRPr>
            </a:lvl1pPr>
          </a:lstStyle>
          <a:p>
            <a:r>
              <a:rPr sz="1687"/>
              <a:t>Centraal daarna NT-2 ondersteuners in de regio</a:t>
            </a:r>
          </a:p>
        </p:txBody>
      </p:sp>
      <p:cxnSp>
        <p:nvCxnSpPr>
          <p:cNvPr id="27" name="Rechte verbindingslijn 26">
            <a:extLst>
              <a:ext uri="{FF2B5EF4-FFF2-40B4-BE49-F238E27FC236}">
                <a16:creationId xmlns:a16="http://schemas.microsoft.com/office/drawing/2014/main" id="{D55F4B5C-0913-450E-955F-49EF470646EA}"/>
              </a:ext>
            </a:extLst>
          </p:cNvPr>
          <p:cNvCxnSpPr/>
          <p:nvPr/>
        </p:nvCxnSpPr>
        <p:spPr>
          <a:xfrm>
            <a:off x="2562866" y="1017984"/>
            <a:ext cx="7585897"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
        <p:nvSpPr>
          <p:cNvPr id="30" name="Tekstvak 29">
            <a:extLst>
              <a:ext uri="{FF2B5EF4-FFF2-40B4-BE49-F238E27FC236}">
                <a16:creationId xmlns:a16="http://schemas.microsoft.com/office/drawing/2014/main" id="{E0C4EFF8-17B0-453A-B38F-CD7FFCE10FD8}"/>
              </a:ext>
            </a:extLst>
          </p:cNvPr>
          <p:cNvSpPr txBox="1"/>
          <p:nvPr/>
        </p:nvSpPr>
        <p:spPr>
          <a:xfrm>
            <a:off x="2620085" y="496521"/>
            <a:ext cx="6689285"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solidFill>
                  <a:srgbClr val="000000"/>
                </a:solidFill>
                <a:sym typeface="Helvetica Light"/>
              </a:rPr>
              <a:t>Meerjarige regionale voorbeelden uit NL</a:t>
            </a:r>
            <a:endParaRPr lang="nl-NL" sz="1687">
              <a:solidFill>
                <a:srgbClr val="000000"/>
              </a:solidFill>
              <a:sym typeface="Helvetica Light"/>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asted-image.png"/>
          <p:cNvPicPr>
            <a:picLocks noChangeAspect="1"/>
          </p:cNvPicPr>
          <p:nvPr/>
        </p:nvPicPr>
        <p:blipFill>
          <a:blip r:embed="rId2"/>
          <a:stretch>
            <a:fillRect/>
          </a:stretch>
        </p:blipFill>
        <p:spPr>
          <a:xfrm>
            <a:off x="9495254" y="3896502"/>
            <a:ext cx="1116203" cy="2462212"/>
          </a:xfrm>
          <a:prstGeom prst="rect">
            <a:avLst/>
          </a:prstGeom>
          <a:ln w="12700">
            <a:miter lim="400000"/>
          </a:ln>
        </p:spPr>
      </p:pic>
      <p:graphicFrame>
        <p:nvGraphicFramePr>
          <p:cNvPr id="234" name="Table 234"/>
          <p:cNvGraphicFramePr/>
          <p:nvPr/>
        </p:nvGraphicFramePr>
        <p:xfrm>
          <a:off x="2611127" y="1314580"/>
          <a:ext cx="6132388" cy="4882853"/>
        </p:xfrm>
        <a:graphic>
          <a:graphicData uri="http://schemas.openxmlformats.org/drawingml/2006/table">
            <a:tbl>
              <a:tblPr bandRow="1"/>
              <a:tblGrid>
                <a:gridCol w="6132388">
                  <a:extLst>
                    <a:ext uri="{9D8B030D-6E8A-4147-A177-3AD203B41FA5}">
                      <a16:colId xmlns:a16="http://schemas.microsoft.com/office/drawing/2014/main" val="20000"/>
                    </a:ext>
                  </a:extLst>
                </a:gridCol>
              </a:tblGrid>
              <a:tr h="765960">
                <a:tc>
                  <a:txBody>
                    <a:bodyPr/>
                    <a:lstStyle/>
                    <a:p>
                      <a:pPr algn="l" defTabSz="1300480"/>
                      <a:r>
                        <a:rPr sz="2000" err="1">
                          <a:uFill>
                            <a:solidFill>
                              <a:srgbClr val="9A9A9A"/>
                            </a:solidFill>
                          </a:uFill>
                          <a:latin typeface="Calibri"/>
                          <a:ea typeface="Calibri"/>
                          <a:cs typeface="Calibri"/>
                          <a:sym typeface="Calibri"/>
                        </a:rPr>
                        <a:t>Draagvlak</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bij</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partijen</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rolverdeling</a:t>
                      </a:r>
                      <a:r>
                        <a:rPr sz="2000">
                          <a:uFill>
                            <a:solidFill>
                              <a:srgbClr val="9A9A9A"/>
                            </a:solidFill>
                          </a:uFill>
                          <a:latin typeface="Calibri"/>
                          <a:ea typeface="Calibri"/>
                          <a:cs typeface="Calibri"/>
                          <a:sym typeface="Calibri"/>
                        </a:rPr>
                        <a:t>, voorzitter/ </a:t>
                      </a:r>
                      <a:r>
                        <a:rPr sz="2000" err="1">
                          <a:uFill>
                            <a:solidFill>
                              <a:srgbClr val="9A9A9A"/>
                            </a:solidFill>
                          </a:uFill>
                          <a:latin typeface="Calibri"/>
                          <a:ea typeface="Calibri"/>
                          <a:cs typeface="Calibri"/>
                          <a:sym typeface="Calibri"/>
                        </a:rPr>
                        <a:t>dagelijks</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bestuur</a:t>
                      </a:r>
                      <a:endParaRPr sz="2000">
                        <a:uFill>
                          <a:solidFill>
                            <a:srgbClr val="9A9A9A"/>
                          </a:solidFill>
                        </a:uFill>
                        <a:latin typeface="Calibri"/>
                        <a:ea typeface="Calibri"/>
                        <a:cs typeface="Calibri"/>
                        <a:sym typeface="Calibri"/>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8"/>
                    </a:solidFill>
                  </a:tcPr>
                </a:tc>
                <a:extLst>
                  <a:ext uri="{0D108BD9-81ED-4DB2-BD59-A6C34878D82A}">
                    <a16:rowId xmlns:a16="http://schemas.microsoft.com/office/drawing/2014/main" val="10000"/>
                  </a:ext>
                </a:extLst>
              </a:tr>
              <a:tr h="765960">
                <a:tc>
                  <a:txBody>
                    <a:bodyPr/>
                    <a:lstStyle/>
                    <a:p>
                      <a:pPr algn="l" defTabSz="1300480"/>
                      <a:r>
                        <a:rPr sz="2000">
                          <a:uFill>
                            <a:solidFill>
                              <a:srgbClr val="9A9A9A"/>
                            </a:solidFill>
                          </a:uFill>
                          <a:latin typeface="Calibri"/>
                          <a:ea typeface="Calibri"/>
                          <a:cs typeface="Calibri"/>
                          <a:sym typeface="Calibri"/>
                        </a:rPr>
                        <a:t>Visie over onderwijs eerste fase en vervolgfase m.b.t. nieuwkomers (wie? leeftijd?)</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4"/>
                    </a:solidFill>
                  </a:tcPr>
                </a:tc>
                <a:extLst>
                  <a:ext uri="{0D108BD9-81ED-4DB2-BD59-A6C34878D82A}">
                    <a16:rowId xmlns:a16="http://schemas.microsoft.com/office/drawing/2014/main" val="10001"/>
                  </a:ext>
                </a:extLst>
              </a:tr>
              <a:tr h="765960">
                <a:tc>
                  <a:txBody>
                    <a:bodyPr/>
                    <a:lstStyle/>
                    <a:p>
                      <a:pPr algn="l" defTabSz="1300480"/>
                      <a:r>
                        <a:rPr sz="2000">
                          <a:uFill>
                            <a:solidFill>
                              <a:srgbClr val="9A9A9A"/>
                            </a:solidFill>
                          </a:uFill>
                          <a:latin typeface="Calibri"/>
                          <a:ea typeface="Calibri"/>
                          <a:cs typeface="Calibri"/>
                          <a:sym typeface="Calibri"/>
                        </a:rPr>
                        <a:t>Fluctuatie 1-999  en gevolgen huisvestiging, personeel, vervoer</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8"/>
                    </a:solidFill>
                  </a:tcPr>
                </a:tc>
                <a:extLst>
                  <a:ext uri="{0D108BD9-81ED-4DB2-BD59-A6C34878D82A}">
                    <a16:rowId xmlns:a16="http://schemas.microsoft.com/office/drawing/2014/main" val="10002"/>
                  </a:ext>
                </a:extLst>
              </a:tr>
              <a:tr h="765960">
                <a:tc>
                  <a:txBody>
                    <a:bodyPr/>
                    <a:lstStyle/>
                    <a:p>
                      <a:pPr algn="l" defTabSz="1300480"/>
                      <a:r>
                        <a:rPr sz="2000" err="1">
                          <a:uFill>
                            <a:solidFill>
                              <a:srgbClr val="9A9A9A"/>
                            </a:solidFill>
                          </a:uFill>
                          <a:latin typeface="Calibri"/>
                          <a:ea typeface="Calibri"/>
                          <a:cs typeface="Calibri"/>
                          <a:sym typeface="Calibri"/>
                        </a:rPr>
                        <a:t>Samenwerking</a:t>
                      </a:r>
                      <a:r>
                        <a:rPr sz="2000">
                          <a:uFill>
                            <a:solidFill>
                              <a:srgbClr val="9A9A9A"/>
                            </a:solidFill>
                          </a:uFill>
                          <a:latin typeface="Calibri"/>
                          <a:ea typeface="Calibri"/>
                          <a:cs typeface="Calibri"/>
                          <a:sym typeface="Calibri"/>
                        </a:rPr>
                        <a:t> SBO, SO, cluster en </a:t>
                      </a:r>
                      <a:r>
                        <a:rPr sz="2000" err="1">
                          <a:uFill>
                            <a:solidFill>
                              <a:srgbClr val="9A9A9A"/>
                            </a:solidFill>
                          </a:uFill>
                          <a:latin typeface="Calibri"/>
                          <a:ea typeface="Calibri"/>
                          <a:cs typeface="Calibri"/>
                          <a:sym typeface="Calibri"/>
                        </a:rPr>
                        <a:t>mytylscholen</a:t>
                      </a:r>
                      <a:r>
                        <a:rPr sz="2000">
                          <a:uFill>
                            <a:solidFill>
                              <a:srgbClr val="9A9A9A"/>
                            </a:solidFill>
                          </a:uFill>
                          <a:latin typeface="Calibri"/>
                          <a:ea typeface="Calibri"/>
                          <a:cs typeface="Calibri"/>
                          <a:sym typeface="Calibri"/>
                        </a:rPr>
                        <a:t> en </a:t>
                      </a:r>
                      <a:r>
                        <a:rPr sz="2000" err="1">
                          <a:uFill>
                            <a:solidFill>
                              <a:srgbClr val="9A9A9A"/>
                            </a:solidFill>
                          </a:uFill>
                          <a:latin typeface="Calibri"/>
                          <a:ea typeface="Calibri"/>
                          <a:cs typeface="Calibri"/>
                          <a:sym typeface="Calibri"/>
                        </a:rPr>
                        <a:t>afspraken</a:t>
                      </a:r>
                      <a:r>
                        <a:rPr sz="2000">
                          <a:uFill>
                            <a:solidFill>
                              <a:srgbClr val="9A9A9A"/>
                            </a:solidFill>
                          </a:uFill>
                          <a:latin typeface="Calibri"/>
                          <a:ea typeface="Calibri"/>
                          <a:cs typeface="Calibri"/>
                          <a:sym typeface="Calibri"/>
                        </a:rPr>
                        <a:t> over </a:t>
                      </a:r>
                      <a:r>
                        <a:rPr sz="2000" err="1">
                          <a:uFill>
                            <a:solidFill>
                              <a:srgbClr val="9A9A9A"/>
                            </a:solidFill>
                          </a:uFill>
                          <a:latin typeface="Calibri"/>
                          <a:ea typeface="Calibri"/>
                          <a:cs typeface="Calibri"/>
                          <a:sym typeface="Calibri"/>
                        </a:rPr>
                        <a:t>evt</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doorstroom</a:t>
                      </a:r>
                      <a:endParaRPr sz="2000">
                        <a:uFill>
                          <a:solidFill>
                            <a:srgbClr val="9A9A9A"/>
                          </a:solidFill>
                        </a:uFill>
                        <a:latin typeface="Calibri"/>
                        <a:ea typeface="Calibri"/>
                        <a:cs typeface="Calibri"/>
                        <a:sym typeface="Calibri"/>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4"/>
                    </a:solidFill>
                  </a:tcPr>
                </a:tc>
                <a:extLst>
                  <a:ext uri="{0D108BD9-81ED-4DB2-BD59-A6C34878D82A}">
                    <a16:rowId xmlns:a16="http://schemas.microsoft.com/office/drawing/2014/main" val="10003"/>
                  </a:ext>
                </a:extLst>
              </a:tr>
              <a:tr h="599813">
                <a:tc>
                  <a:txBody>
                    <a:bodyPr/>
                    <a:lstStyle/>
                    <a:p>
                      <a:pPr algn="l" defTabSz="1300480"/>
                      <a:r>
                        <a:rPr sz="2000" err="1">
                          <a:uFill>
                            <a:solidFill>
                              <a:srgbClr val="9A9A9A"/>
                            </a:solidFill>
                          </a:uFill>
                          <a:latin typeface="Calibri"/>
                          <a:ea typeface="Calibri"/>
                          <a:cs typeface="Calibri"/>
                          <a:sym typeface="Calibri"/>
                        </a:rPr>
                        <a:t>Afspraken</a:t>
                      </a:r>
                      <a:r>
                        <a:rPr sz="2000">
                          <a:uFill>
                            <a:solidFill>
                              <a:srgbClr val="9A9A9A"/>
                            </a:solidFill>
                          </a:uFill>
                          <a:latin typeface="Calibri"/>
                          <a:ea typeface="Calibri"/>
                          <a:cs typeface="Calibri"/>
                          <a:sym typeface="Calibri"/>
                        </a:rPr>
                        <a:t> over </a:t>
                      </a:r>
                      <a:r>
                        <a:rPr sz="2000" err="1">
                          <a:uFill>
                            <a:solidFill>
                              <a:srgbClr val="9A9A9A"/>
                            </a:solidFill>
                          </a:uFill>
                          <a:latin typeface="Calibri"/>
                          <a:ea typeface="Calibri"/>
                          <a:cs typeface="Calibri"/>
                          <a:sym typeface="Calibri"/>
                        </a:rPr>
                        <a:t>doorstroom</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naar</a:t>
                      </a:r>
                      <a:r>
                        <a:rPr sz="2000">
                          <a:uFill>
                            <a:solidFill>
                              <a:srgbClr val="9A9A9A"/>
                            </a:solidFill>
                          </a:uFill>
                          <a:latin typeface="Calibri"/>
                          <a:ea typeface="Calibri"/>
                          <a:cs typeface="Calibri"/>
                          <a:sym typeface="Calibri"/>
                        </a:rPr>
                        <a:t> po en </a:t>
                      </a:r>
                      <a:r>
                        <a:rPr sz="2000" err="1">
                          <a:uFill>
                            <a:solidFill>
                              <a:srgbClr val="9A9A9A"/>
                            </a:solidFill>
                          </a:uFill>
                          <a:latin typeface="Calibri"/>
                          <a:ea typeface="Calibri"/>
                          <a:cs typeface="Calibri"/>
                          <a:sym typeface="Calibri"/>
                        </a:rPr>
                        <a:t>vo</a:t>
                      </a:r>
                      <a:endParaRPr sz="2000">
                        <a:uFill>
                          <a:solidFill>
                            <a:srgbClr val="9A9A9A"/>
                          </a:solidFill>
                        </a:uFill>
                        <a:latin typeface="Calibri"/>
                        <a:ea typeface="Calibri"/>
                        <a:cs typeface="Calibri"/>
                        <a:sym typeface="Calibri"/>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8"/>
                    </a:solidFill>
                  </a:tcPr>
                </a:tc>
                <a:extLst>
                  <a:ext uri="{0D108BD9-81ED-4DB2-BD59-A6C34878D82A}">
                    <a16:rowId xmlns:a16="http://schemas.microsoft.com/office/drawing/2014/main" val="10004"/>
                  </a:ext>
                </a:extLst>
              </a:tr>
              <a:tr h="600075">
                <a:tc>
                  <a:txBody>
                    <a:bodyPr/>
                    <a:lstStyle/>
                    <a:p>
                      <a:pPr algn="l" defTabSz="1300480"/>
                      <a:r>
                        <a:rPr sz="2000" err="1">
                          <a:uFill>
                            <a:solidFill>
                              <a:srgbClr val="9A9A9A"/>
                            </a:solidFill>
                          </a:uFill>
                          <a:latin typeface="Calibri"/>
                          <a:ea typeface="Calibri"/>
                          <a:cs typeface="Calibri"/>
                          <a:sym typeface="Calibri"/>
                        </a:rPr>
                        <a:t>Meerjarig</a:t>
                      </a:r>
                      <a:r>
                        <a:rPr sz="2000">
                          <a:uFill>
                            <a:solidFill>
                              <a:srgbClr val="9A9A9A"/>
                            </a:solidFill>
                          </a:uFill>
                          <a:latin typeface="Calibri"/>
                          <a:ea typeface="Calibri"/>
                          <a:cs typeface="Calibri"/>
                          <a:sym typeface="Calibri"/>
                        </a:rPr>
                        <a:t> </a:t>
                      </a:r>
                      <a:r>
                        <a:rPr sz="2000" err="1">
                          <a:uFill>
                            <a:solidFill>
                              <a:srgbClr val="9A9A9A"/>
                            </a:solidFill>
                          </a:uFill>
                          <a:latin typeface="Calibri"/>
                          <a:ea typeface="Calibri"/>
                          <a:cs typeface="Calibri"/>
                          <a:sym typeface="Calibri"/>
                        </a:rPr>
                        <a:t>monitoren</a:t>
                      </a:r>
                      <a:r>
                        <a:rPr sz="2000">
                          <a:uFill>
                            <a:solidFill>
                              <a:srgbClr val="9A9A9A"/>
                            </a:solidFill>
                          </a:uFill>
                          <a:latin typeface="Calibri"/>
                          <a:ea typeface="Calibri"/>
                          <a:cs typeface="Calibri"/>
                          <a:sym typeface="Calibri"/>
                        </a:rPr>
                        <a:t> en </a:t>
                      </a:r>
                      <a:r>
                        <a:rPr sz="2000" err="1">
                          <a:uFill>
                            <a:solidFill>
                              <a:srgbClr val="9A9A9A"/>
                            </a:solidFill>
                          </a:uFill>
                          <a:latin typeface="Calibri"/>
                          <a:ea typeface="Calibri"/>
                          <a:cs typeface="Calibri"/>
                          <a:sym typeface="Calibri"/>
                        </a:rPr>
                        <a:t>verantwoording</a:t>
                      </a:r>
                      <a:r>
                        <a:rPr sz="2000">
                          <a:uFill>
                            <a:solidFill>
                              <a:srgbClr val="9A9A9A"/>
                            </a:solidFill>
                          </a:uFill>
                          <a:latin typeface="Calibri"/>
                          <a:ea typeface="Calibri"/>
                          <a:cs typeface="Calibri"/>
                          <a:sym typeface="Calibri"/>
                        </a:rPr>
                        <a:t> </a:t>
                      </a:r>
                      <a:endParaRPr lang="nl-NL" sz="2000">
                        <a:uFill>
                          <a:solidFill>
                            <a:srgbClr val="9A9A9A"/>
                          </a:solidFill>
                        </a:uFill>
                        <a:latin typeface="Calibri"/>
                        <a:ea typeface="Calibri"/>
                        <a:cs typeface="Calibri"/>
                        <a:sym typeface="Calibri"/>
                      </a:endParaRPr>
                    </a:p>
                    <a:p>
                      <a:pPr algn="l" defTabSz="1300480"/>
                      <a:endParaRPr lang="nl-NL" sz="2000">
                        <a:uFill>
                          <a:solidFill>
                            <a:srgbClr val="9A9A9A"/>
                          </a:solidFill>
                        </a:uFill>
                        <a:latin typeface="Calibri"/>
                        <a:ea typeface="Calibri"/>
                        <a:cs typeface="Calibri"/>
                        <a:sym typeface="Calibri"/>
                      </a:endParaRPr>
                    </a:p>
                  </a:txBody>
                  <a:tcPr marL="0" marR="0" marT="0" marB="0" horzOverflow="overflow">
                    <a:lnL w="12700">
                      <a:solidFill>
                        <a:srgbClr val="FFFFFF"/>
                      </a:solidFill>
                    </a:lnL>
                    <a:lnR w="12700">
                      <a:solidFill>
                        <a:srgbClr val="FFFFFF"/>
                      </a:solidFill>
                    </a:lnR>
                    <a:lnT w="12700">
                      <a:solidFill>
                        <a:srgbClr val="FFFFFF"/>
                      </a:solidFill>
                    </a:lnT>
                    <a:lnB w="12700" cap="flat" cmpd="sng" algn="ctr">
                      <a:solidFill>
                        <a:srgbClr val="FFFFFF"/>
                      </a:solidFill>
                      <a:prstDash val="solid"/>
                      <a:round/>
                      <a:headEnd type="none" w="med" len="med"/>
                      <a:tailEnd type="none" w="med" len="med"/>
                    </a:lnB>
                    <a:solidFill>
                      <a:srgbClr val="E6EAF4"/>
                    </a:solidFill>
                  </a:tcPr>
                </a:tc>
                <a:extLst>
                  <a:ext uri="{0D108BD9-81ED-4DB2-BD59-A6C34878D82A}">
                    <a16:rowId xmlns:a16="http://schemas.microsoft.com/office/drawing/2014/main" val="10005"/>
                  </a:ext>
                </a:extLst>
              </a:tr>
              <a:tr h="600075">
                <a:tc>
                  <a:txBody>
                    <a:bodyPr/>
                    <a:lstStyle/>
                    <a:p>
                      <a:pPr marL="0" marR="0" lvl="0" indent="0" algn="l" defTabSz="1300480" rtl="0" eaLnBrk="1" fontAlgn="auto" latinLnBrk="0" hangingPunct="1">
                        <a:lnSpc>
                          <a:spcPct val="100000"/>
                        </a:lnSpc>
                        <a:spcBef>
                          <a:spcPts val="0"/>
                        </a:spcBef>
                        <a:spcAft>
                          <a:spcPts val="0"/>
                        </a:spcAft>
                        <a:buClrTx/>
                        <a:buSzTx/>
                        <a:buFontTx/>
                        <a:buNone/>
                        <a:tabLst/>
                        <a:defRPr/>
                      </a:pPr>
                      <a:r>
                        <a:rPr lang="nl-NL" sz="2000">
                          <a:uFill>
                            <a:solidFill>
                              <a:srgbClr val="9A9A9A"/>
                            </a:solidFill>
                          </a:uFill>
                          <a:latin typeface="Calibri"/>
                          <a:ea typeface="Calibri"/>
                          <a:cs typeface="Calibri"/>
                          <a:sym typeface="Calibri"/>
                        </a:rPr>
                        <a:t>Afspraken tussen gemeente &amp; schoolbesturen (bijv. leerlingenvervoer, extra financiële ondersteuning)</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8"/>
                    </a:solidFill>
                  </a:tcPr>
                </a:tc>
                <a:extLst>
                  <a:ext uri="{0D108BD9-81ED-4DB2-BD59-A6C34878D82A}">
                    <a16:rowId xmlns:a16="http://schemas.microsoft.com/office/drawing/2014/main" val="591409878"/>
                  </a:ext>
                </a:extLst>
              </a:tr>
            </a:tbl>
          </a:graphicData>
        </a:graphic>
      </p:graphicFrame>
      <p:sp>
        <p:nvSpPr>
          <p:cNvPr id="235" name="Shape 235"/>
          <p:cNvSpPr/>
          <p:nvPr/>
        </p:nvSpPr>
        <p:spPr>
          <a:xfrm>
            <a:off x="8107732" y="1866304"/>
            <a:ext cx="2372745" cy="2375295"/>
          </a:xfrm>
          <a:custGeom>
            <a:avLst/>
            <a:gdLst/>
            <a:ahLst/>
            <a:cxnLst>
              <a:cxn ang="0">
                <a:pos x="wd2" y="hd2"/>
              </a:cxn>
              <a:cxn ang="5400000">
                <a:pos x="wd2" y="hd2"/>
              </a:cxn>
              <a:cxn ang="10800000">
                <a:pos x="wd2" y="hd2"/>
              </a:cxn>
              <a:cxn ang="16200000">
                <a:pos x="wd2" y="hd2"/>
              </a:cxn>
            </a:cxnLst>
            <a:rect l="0" t="0" r="r" b="b"/>
            <a:pathLst>
              <a:path w="21600" h="21600" extrusionOk="0">
                <a:moveTo>
                  <a:pt x="1142" y="0"/>
                </a:moveTo>
                <a:cubicBezTo>
                  <a:pt x="512" y="0"/>
                  <a:pt x="0" y="339"/>
                  <a:pt x="0" y="757"/>
                </a:cubicBezTo>
                <a:lnTo>
                  <a:pt x="0" y="14376"/>
                </a:lnTo>
                <a:cubicBezTo>
                  <a:pt x="0" y="14794"/>
                  <a:pt x="512" y="15133"/>
                  <a:pt x="1142" y="15133"/>
                </a:cubicBezTo>
                <a:lnTo>
                  <a:pt x="15889" y="15133"/>
                </a:lnTo>
                <a:lnTo>
                  <a:pt x="21600" y="21600"/>
                </a:lnTo>
                <a:lnTo>
                  <a:pt x="19198" y="5611"/>
                </a:lnTo>
                <a:lnTo>
                  <a:pt x="19198" y="757"/>
                </a:lnTo>
                <a:cubicBezTo>
                  <a:pt x="19198" y="339"/>
                  <a:pt x="18686" y="0"/>
                  <a:pt x="18056" y="0"/>
                </a:cubicBezTo>
                <a:lnTo>
                  <a:pt x="1142" y="0"/>
                </a:lnTo>
                <a:close/>
              </a:path>
            </a:pathLst>
          </a:custGeom>
          <a:solidFill>
            <a:srgbClr val="A6BBBB"/>
          </a:solidFill>
          <a:ln w="12700">
            <a:miter lim="400000"/>
          </a:ln>
          <a:extLst>
            <a:ext uri="{C572A759-6A51-4108-AA02-DFA0A04FC94B}">
              <ma14:wrappingTextBoxFlag xmlns:ma14="http://schemas.microsoft.com/office/mac/drawingml/2011/main" xmlns="" val="1"/>
            </a:ext>
          </a:extLst>
        </p:spPr>
        <p:txBody>
          <a:bodyPr lIns="35719" tIns="35719" rIns="354375" bIns="35719" anchor="t" anchorCtr="0"/>
          <a:lstStyle>
            <a:lvl1pPr>
              <a:defRPr sz="2400">
                <a:solidFill>
                  <a:srgbClr val="FFFFFF"/>
                </a:solidFill>
                <a:latin typeface="DIN Alternate"/>
                <a:ea typeface="DIN Alternate"/>
                <a:cs typeface="DIN Alternate"/>
                <a:sym typeface="DIN Alternate"/>
              </a:defRPr>
            </a:lvl1pPr>
          </a:lstStyle>
          <a:p>
            <a:r>
              <a:rPr sz="1687" err="1"/>
              <a:t>Een</a:t>
            </a:r>
            <a:r>
              <a:rPr sz="1687"/>
              <a:t> </a:t>
            </a:r>
            <a:r>
              <a:rPr sz="1687" err="1"/>
              <a:t>sterke</a:t>
            </a:r>
            <a:r>
              <a:rPr sz="1687"/>
              <a:t> </a:t>
            </a:r>
            <a:r>
              <a:rPr sz="1687" err="1"/>
              <a:t>regionale</a:t>
            </a:r>
            <a:r>
              <a:rPr sz="1687"/>
              <a:t> </a:t>
            </a:r>
            <a:r>
              <a:rPr sz="1687" err="1"/>
              <a:t>visie</a:t>
            </a:r>
            <a:r>
              <a:rPr sz="1687"/>
              <a:t> is de basis </a:t>
            </a:r>
            <a:r>
              <a:rPr sz="1687" err="1"/>
              <a:t>voor</a:t>
            </a:r>
            <a:r>
              <a:rPr sz="1687"/>
              <a:t> </a:t>
            </a:r>
            <a:r>
              <a:rPr sz="1687" err="1"/>
              <a:t>kwaliteit</a:t>
            </a:r>
            <a:r>
              <a:rPr sz="1687"/>
              <a:t> </a:t>
            </a:r>
            <a:r>
              <a:rPr sz="1687" err="1"/>
              <a:t>en</a:t>
            </a:r>
            <a:r>
              <a:rPr sz="1687"/>
              <a:t> </a:t>
            </a:r>
            <a:r>
              <a:rPr sz="1687" err="1"/>
              <a:t>doorgaande</a:t>
            </a:r>
            <a:r>
              <a:rPr sz="1687"/>
              <a:t> </a:t>
            </a:r>
            <a:r>
              <a:rPr sz="1687" err="1"/>
              <a:t>lijn</a:t>
            </a:r>
            <a:r>
              <a:rPr sz="1687"/>
              <a:t> in het NK o</a:t>
            </a:r>
            <a:r>
              <a:rPr lang="nl-NL" sz="1687" err="1"/>
              <a:t>nder</a:t>
            </a:r>
            <a:r>
              <a:rPr sz="1687" err="1"/>
              <a:t>wijs</a:t>
            </a:r>
            <a:r>
              <a:rPr sz="1687"/>
              <a:t>.</a:t>
            </a:r>
          </a:p>
        </p:txBody>
      </p:sp>
      <p:sp>
        <p:nvSpPr>
          <p:cNvPr id="9" name="Tekstvak 8">
            <a:extLst>
              <a:ext uri="{FF2B5EF4-FFF2-40B4-BE49-F238E27FC236}">
                <a16:creationId xmlns:a16="http://schemas.microsoft.com/office/drawing/2014/main" id="{0CA1DFD3-3314-4576-AA8E-A52AA4880E1F}"/>
              </a:ext>
            </a:extLst>
          </p:cNvPr>
          <p:cNvSpPr txBox="1"/>
          <p:nvPr/>
        </p:nvSpPr>
        <p:spPr>
          <a:xfrm>
            <a:off x="2550787" y="864978"/>
            <a:ext cx="4411393" cy="50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nl-NL" sz="2812"/>
              <a:t>Wat staat in een convenant</a:t>
            </a:r>
            <a:r>
              <a:rPr lang="nl-NL" sz="1687">
                <a:solidFill>
                  <a:srgbClr val="000000"/>
                </a:solidFill>
                <a:sym typeface="Helvetica Light"/>
              </a:rPr>
              <a:t>	</a:t>
            </a:r>
          </a:p>
        </p:txBody>
      </p:sp>
      <p:cxnSp>
        <p:nvCxnSpPr>
          <p:cNvPr id="10" name="Rechte verbindingslijn 9">
            <a:extLst>
              <a:ext uri="{FF2B5EF4-FFF2-40B4-BE49-F238E27FC236}">
                <a16:creationId xmlns:a16="http://schemas.microsoft.com/office/drawing/2014/main" id="{B5EA9883-41C4-42D3-9923-641E8C6B1BCC}"/>
              </a:ext>
            </a:extLst>
          </p:cNvPr>
          <p:cNvCxnSpPr>
            <a:cxnSpLocks/>
          </p:cNvCxnSpPr>
          <p:nvPr/>
        </p:nvCxnSpPr>
        <p:spPr>
          <a:xfrm>
            <a:off x="2631154" y="1214239"/>
            <a:ext cx="5275744" cy="0"/>
          </a:xfrm>
          <a:prstGeom prst="line">
            <a:avLst/>
          </a:prstGeom>
          <a:noFill/>
          <a:ln w="254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1" name="Afbeelding 10">
            <a:extLst>
              <a:ext uri="{FF2B5EF4-FFF2-40B4-BE49-F238E27FC236}">
                <a16:creationId xmlns:a16="http://schemas.microsoft.com/office/drawing/2014/main" id="{2A0F6F5E-0377-4A51-94CA-75FC48D15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466" y="253418"/>
            <a:ext cx="2086009" cy="920285"/>
          </a:xfrm>
          <a:prstGeom prst="rect">
            <a:avLst/>
          </a:prstGeom>
        </p:spPr>
      </p:pic>
    </p:spTree>
  </p:cSld>
  <p:clrMapOvr>
    <a:masterClrMapping/>
  </p:clrMapOvr>
  <p:transition spd="slow"/>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sineVTI">
  <a:themeElements>
    <a:clrScheme name="AnalogousFromRegularSeedRightStep">
      <a:dk1>
        <a:srgbClr val="000000"/>
      </a:dk1>
      <a:lt1>
        <a:srgbClr val="FFFFFF"/>
      </a:lt1>
      <a:dk2>
        <a:srgbClr val="1B252F"/>
      </a:dk2>
      <a:lt2>
        <a:srgbClr val="F2F0F3"/>
      </a:lt2>
      <a:accent1>
        <a:srgbClr val="78AF38"/>
      </a:accent1>
      <a:accent2>
        <a:srgbClr val="3FB72F"/>
      </a:accent2>
      <a:accent3>
        <a:srgbClr val="3AB75F"/>
      </a:accent3>
      <a:accent4>
        <a:srgbClr val="2EB58F"/>
      </a:accent4>
      <a:accent5>
        <a:srgbClr val="3EAFC1"/>
      </a:accent5>
      <a:accent6>
        <a:srgbClr val="306FBC"/>
      </a:accent6>
      <a:hlink>
        <a:srgbClr val="8752C5"/>
      </a:hlink>
      <a:folHlink>
        <a:srgbClr val="7F7F7F"/>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 PPT Sardes_Algemeen.potx" id="{3860C1CA-E40C-4CA9-B1E2-EE405E3C37B0}" vid="{9E54341B-0176-4E2D-9E6D-25518EE3C1B2}"/>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A192F8AA5FE447AA5A3C639101FD63" ma:contentTypeVersion="13" ma:contentTypeDescription="Create a new document." ma:contentTypeScope="" ma:versionID="acfd38480e358a7500431848a0755199">
  <xsd:schema xmlns:xsd="http://www.w3.org/2001/XMLSchema" xmlns:xs="http://www.w3.org/2001/XMLSchema" xmlns:p="http://schemas.microsoft.com/office/2006/metadata/properties" xmlns:ns2="c0b96d42-05df-4b0b-82b3-03c175cd52c2" xmlns:ns3="676e2426-494e-4a3d-bdaa-bd2122cd6a25" targetNamespace="http://schemas.microsoft.com/office/2006/metadata/properties" ma:root="true" ma:fieldsID="963cfd35eddd6608d14ce08c31479baa" ns2:_="" ns3:_="">
    <xsd:import namespace="c0b96d42-05df-4b0b-82b3-03c175cd52c2"/>
    <xsd:import namespace="676e2426-494e-4a3d-bdaa-bd2122cd6a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96d42-05df-4b0b-82b3-03c175cd52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6e2426-494e-4a3d-bdaa-bd2122cd6a2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76e2426-494e-4a3d-bdaa-bd2122cd6a25">
      <UserInfo>
        <DisplayName>Paulien Muller</DisplayName>
        <AccountId>20</AccountId>
        <AccountType/>
      </UserInfo>
      <UserInfo>
        <DisplayName>Eline Verheijen</DisplayName>
        <AccountId>299</AccountId>
        <AccountType/>
      </UserInfo>
    </SharedWithUsers>
  </documentManagement>
</p:properties>
</file>

<file path=customXml/itemProps1.xml><?xml version="1.0" encoding="utf-8"?>
<ds:datastoreItem xmlns:ds="http://schemas.openxmlformats.org/officeDocument/2006/customXml" ds:itemID="{D4053577-FE20-44F7-B47C-45B9D7DAF43D}">
  <ds:schemaRefs>
    <ds:schemaRef ds:uri="http://schemas.microsoft.com/sharepoint/v3/contenttype/forms"/>
  </ds:schemaRefs>
</ds:datastoreItem>
</file>

<file path=customXml/itemProps2.xml><?xml version="1.0" encoding="utf-8"?>
<ds:datastoreItem xmlns:ds="http://schemas.openxmlformats.org/officeDocument/2006/customXml" ds:itemID="{C02D3DEB-413C-4728-8EA0-2B9EB08FC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96d42-05df-4b0b-82b3-03c175cd52c2"/>
    <ds:schemaRef ds:uri="676e2426-494e-4a3d-bdaa-bd2122cd6a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8D5EA6-FED0-40D4-9686-D52305A9F35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75</TotalTime>
  <Words>1395</Words>
  <Application>Microsoft Office PowerPoint</Application>
  <PresentationFormat>Breedbeeld</PresentationFormat>
  <Paragraphs>183</Paragraphs>
  <Slides>37</Slides>
  <Notes>11</Notes>
  <HiddenSlides>0</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37</vt:i4>
      </vt:variant>
    </vt:vector>
  </HeadingPairs>
  <TitlesOfParts>
    <vt:vector size="52" baseType="lpstr">
      <vt:lpstr>Arial</vt:lpstr>
      <vt:lpstr>Calibri</vt:lpstr>
      <vt:lpstr>Calibri Light</vt:lpstr>
      <vt:lpstr>DIN Alternate</vt:lpstr>
      <vt:lpstr>DIN Condensed</vt:lpstr>
      <vt:lpstr>Gill Sans</vt:lpstr>
      <vt:lpstr>Grandview</vt:lpstr>
      <vt:lpstr>Helvetica</vt:lpstr>
      <vt:lpstr>Iowan Old Style Italic</vt:lpstr>
      <vt:lpstr>Iowan Old Style Roman</vt:lpstr>
      <vt:lpstr>Wingdings</vt:lpstr>
      <vt:lpstr>Zapf Dingbats</vt:lpstr>
      <vt:lpstr>Kantoorthema</vt:lpstr>
      <vt:lpstr>CosineVTI</vt:lpstr>
      <vt:lpstr>Office-thema</vt:lpstr>
      <vt:lpstr>Webinar GOAB nieuwkomers 17 maart 2022</vt:lpstr>
      <vt:lpstr>in de regio</vt:lpstr>
      <vt:lpstr>https://www.lowan.nl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Toegang tot kinderopvang en vve</vt:lpstr>
      <vt:lpstr>Wet inburgering 2021 Laat integratie ouder en kind hand in hand verlopen</vt:lpstr>
      <vt:lpstr>Nationaal Programma Onderwijs</vt:lpstr>
      <vt:lpstr>Bestedingsdoel voorschoolse periode (VE): </vt:lpstr>
      <vt:lpstr>PowerPoint-presentatie</vt:lpstr>
      <vt:lpstr>Toegang tot VE voor vluchtelingenkinderen</vt:lpstr>
      <vt:lpstr>PowerPoint-presentatie</vt:lpstr>
      <vt:lpstr>PowerPoint-presentatie</vt:lpstr>
      <vt:lpstr>PowerPoint-presentatie</vt:lpstr>
      <vt:lpstr>Klankonderwijs, woordenschat, begrijpend luisteren, stimulering, Plusklas</vt:lpstr>
      <vt:lpstr>Zien  is  Snappen</vt:lpstr>
      <vt:lpstr>web, paraplu, kast en trap</vt:lpstr>
      <vt:lpstr>leren leren</vt:lpstr>
      <vt:lpstr>burgerschap</vt:lpstr>
      <vt:lpstr>PowerPoint-presentatie</vt:lpstr>
      <vt:lpstr>Contactgegevens:</vt:lpstr>
      <vt:lpstr>Traject Nieuwkomerslocatie Brabantse Wal gemeenten</vt:lpstr>
      <vt:lpstr>Start traject vanuit de gemeente Bergen op Zoom; onderzoek naar mogelijkheid pilot nieuwkomerslocatie</vt:lpstr>
      <vt:lpstr>Bronnen voor plan van aanpak en visie</vt:lpstr>
      <vt:lpstr>Belangrijke bespreekpunten bij het organiseren van nieuwkomersonderwijs; </vt:lpstr>
      <vt:lpstr>Faciliteren en afspraken vastleggen; </vt:lpstr>
      <vt:lpstr>In-en doorstroomprotocol; ervaringsdeskundigen</vt:lpstr>
      <vt:lpstr>Wereldwijs is in februari 2021 gestart met 1 groep en heeft in februari 2022 3 groepen. Huisvesting in Basisschool Het Kompas  Een stuurgroep monitort het geheel.   Samenwerking van schoolbesturen: Lowys Porquin Stichting (Wereldwijs) Stichting ABBO SOM SIPO  SOK  en gemeenten: Bergen op Zoom Steenbergen Woensdrecht       Ans van Deelen Gemeente Bergen op Zoom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Eline Verheijen</dc:creator>
  <cp:lastModifiedBy>Eline Verheijen</cp:lastModifiedBy>
  <cp:revision>1</cp:revision>
  <dcterms:created xsi:type="dcterms:W3CDTF">2022-03-14T14:46:06Z</dcterms:created>
  <dcterms:modified xsi:type="dcterms:W3CDTF">2022-03-28T14:09:33Z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0x010100F7A192F8AA5FE447AA5A3C639101FD63</vt:lpwstr>
  </property>
</Properties>
</file>