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64" r:id="rId4"/>
    <p:sldId id="259" r:id="rId5"/>
    <p:sldId id="260" r:id="rId6"/>
    <p:sldId id="257" r:id="rId7"/>
    <p:sldId id="261" r:id="rId8"/>
    <p:sldId id="266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5" autoAdjust="0"/>
    <p:restoredTop sz="94660"/>
  </p:normalViewPr>
  <p:slideViewPr>
    <p:cSldViewPr snapToGrid="0">
      <p:cViewPr varScale="1">
        <p:scale>
          <a:sx n="79" d="100"/>
          <a:sy n="79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AD759F-8F0D-E6FD-C399-CB4730CD6B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2AE67A8-5AB3-D3B0-838B-CFFF3523E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342DFF1-B120-047B-4758-B4D656914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742A-4900-4177-A927-252585BE86CA}" type="datetimeFigureOut">
              <a:rPr lang="nl-NL" smtClean="0"/>
              <a:t>7-5-2024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39B66E-F0DC-C899-A3E7-0EA8DA5C3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2A64FA-6E65-7791-9101-669570047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CAE5F-87E8-4B4F-BC9B-1FCF041C13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6131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6B52C3-459E-FFAE-5A70-71D725DEF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E3B2924-FA71-54B8-B900-7C8A9C45C0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26F84F-076E-4764-8D4F-0F2D7DA40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742A-4900-4177-A927-252585BE86CA}" type="datetimeFigureOut">
              <a:rPr lang="nl-NL" smtClean="0"/>
              <a:t>7-5-2024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77F9AB5-0B01-BF18-F59F-A09C76CC0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D698D2C-7E49-2797-CB50-B80D736DE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CAE5F-87E8-4B4F-BC9B-1FCF041C13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9760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AE96600-6428-E405-EEC0-D8A43D534A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537E90C-5977-F786-1699-64214E4690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128C101-D296-DAB0-93F5-3C7BEB64F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742A-4900-4177-A927-252585BE86CA}" type="datetimeFigureOut">
              <a:rPr lang="nl-NL" smtClean="0"/>
              <a:t>7-5-2024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A3061D4-A0ED-CF3D-62CB-9371E087A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8D0F5CC-C1A4-4286-2886-6A1905D7D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CAE5F-87E8-4B4F-BC9B-1FCF041C13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485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57AEB8-D5CD-092F-97BE-33879B584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769349-8A00-886F-D41F-44B2989E2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7C8B45A-5D28-2AE9-B834-3F3AF5F8C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742A-4900-4177-A927-252585BE86CA}" type="datetimeFigureOut">
              <a:rPr lang="nl-NL" smtClean="0"/>
              <a:t>7-5-2024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CCBC42C-EEA7-CC71-4947-001704793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3C90209-F6ED-14A9-7196-4511C8CA4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CAE5F-87E8-4B4F-BC9B-1FCF041C13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943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451DBE-F434-1833-0278-E2E941F69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D6CE9F-5FA7-E557-2AFA-C9F73DE4E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1B9BE9-9D13-B400-480B-DD9C2B4C6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742A-4900-4177-A927-252585BE86CA}" type="datetimeFigureOut">
              <a:rPr lang="nl-NL" smtClean="0"/>
              <a:t>7-5-2024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225B25-CB66-4C41-5B7B-EB9229BC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AACD4D0-B640-9843-343D-8ECAE63EA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CAE5F-87E8-4B4F-BC9B-1FCF041C13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4834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B21F80-26ED-3939-D0B0-47CAA07F8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AE20AC-CC56-E834-5E6B-2CB784AE2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33B5541-F782-0C4D-6D9C-3F342BA204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00BB115-3369-F7FA-B94F-96F1990EA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742A-4900-4177-A927-252585BE86CA}" type="datetimeFigureOut">
              <a:rPr lang="nl-NL" smtClean="0"/>
              <a:t>7-5-2024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E991C53-0E2E-3EC9-518C-448D89653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747ABFD-5452-D3B8-E558-C8202F0B9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CAE5F-87E8-4B4F-BC9B-1FCF041C13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4319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A33E9F-D435-0360-C3A2-DD1626E7E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69BAA72-AB17-8F20-5BA4-616D2BC2A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51F627D-F973-584A-6D89-BF3141C4F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7C448FB-431C-1C46-4931-4543DD7D28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CC7F224-12AE-D51B-408D-6C7A45638D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CCC5A51-BE8E-0388-61B5-7D48233D0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742A-4900-4177-A927-252585BE86CA}" type="datetimeFigureOut">
              <a:rPr lang="nl-NL" smtClean="0"/>
              <a:t>7-5-2024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7AD29DD-8C3F-4B3C-85D5-52B0898EF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BB313B5-5A51-6AC3-A682-B70630F48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CAE5F-87E8-4B4F-BC9B-1FCF041C13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5950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3F30EE-4F46-FFEA-169D-5255FFE9D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96312B5-E0D8-0F7A-F81C-588767731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742A-4900-4177-A927-252585BE86CA}" type="datetimeFigureOut">
              <a:rPr lang="nl-NL" smtClean="0"/>
              <a:t>7-5-2024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9BFBBD1-876E-2EB0-98FE-8CE96ED4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3D7612A-F812-69D8-B254-43218CED0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CAE5F-87E8-4B4F-BC9B-1FCF041C13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7426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0B6DDFE-E6F5-E21E-946E-8E847757A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742A-4900-4177-A927-252585BE86CA}" type="datetimeFigureOut">
              <a:rPr lang="nl-NL" smtClean="0"/>
              <a:t>7-5-2024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DE26194-2D0D-496B-57F5-750BE48F2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4791986-DB43-A2A5-E855-F563CBA5B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CAE5F-87E8-4B4F-BC9B-1FCF041C13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2541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3C434C-57AE-6DFF-7050-83B5ABBBD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AB4B2B-7824-3670-06BC-022683452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264A291-8AFA-9DEF-F7BF-CCD0D44D08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91C5629-9101-D675-05D1-621EBAABD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742A-4900-4177-A927-252585BE86CA}" type="datetimeFigureOut">
              <a:rPr lang="nl-NL" smtClean="0"/>
              <a:t>7-5-2024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8B4712D-C117-DEEB-6639-76B71A85A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944BB01-4038-1975-E803-EB95C4185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CAE5F-87E8-4B4F-BC9B-1FCF041C13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8093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7BBFE6-F944-0646-C5E1-9BAB87A32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24934E8-8A09-9A81-BD78-029886D7E5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DC63307-F2FF-55C4-52BD-575E608F5F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15404C9-FCAF-216D-2A73-CE689B6E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742A-4900-4177-A927-252585BE86CA}" type="datetimeFigureOut">
              <a:rPr lang="nl-NL" smtClean="0"/>
              <a:t>7-5-2024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A4C3833-972A-CCD8-4E39-12F86C02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DB43BF8-F6C5-22FC-30D3-B8BDD8AF4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CAE5F-87E8-4B4F-BC9B-1FCF041C13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2950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FB882F6-B5D6-45DC-E6BC-69CE823DC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7A75D9E-FB7A-AA19-9FC9-48ABA647E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F84024-6827-D799-B6FD-4D23FE67D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1742A-4900-4177-A927-252585BE86CA}" type="datetimeFigureOut">
              <a:rPr lang="nl-NL" smtClean="0"/>
              <a:t>7-5-2024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1C0CDED-490C-E535-3B52-B025609778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825B1-36DB-16DE-D73A-AF428CC972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CAE5F-87E8-4B4F-BC9B-1FCF041C13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616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166775-EB51-4DA3-A45C-58E718E4B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5116529"/>
            <a:ext cx="10592174" cy="1000655"/>
          </a:xfrm>
        </p:spPr>
        <p:txBody>
          <a:bodyPr anchor="t">
            <a:normAutofit fontScale="90000"/>
          </a:bodyPr>
          <a:lstStyle/>
          <a:p>
            <a:pPr algn="l"/>
            <a:r>
              <a:rPr lang="nl-NL" sz="4000" dirty="0">
                <a:solidFill>
                  <a:schemeClr val="tx2"/>
                </a:solidFill>
              </a:rPr>
              <a:t>Webinar personeelstekort 16 april 2024</a:t>
            </a:r>
            <a:br>
              <a:rPr lang="nl-NL" sz="4000" dirty="0">
                <a:solidFill>
                  <a:schemeClr val="tx2"/>
                </a:solidFill>
              </a:rPr>
            </a:br>
            <a:endParaRPr lang="nl-NL" sz="4000" dirty="0">
              <a:solidFill>
                <a:schemeClr val="tx2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C4F2F88-ABA1-492C-9080-F4CDAF11C7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580785"/>
            <a:ext cx="9416898" cy="484374"/>
          </a:xfrm>
        </p:spPr>
        <p:txBody>
          <a:bodyPr anchor="b">
            <a:normAutofit/>
          </a:bodyPr>
          <a:lstStyle/>
          <a:p>
            <a:pPr algn="l"/>
            <a:r>
              <a:rPr lang="nl-NL" sz="2000" dirty="0">
                <a:solidFill>
                  <a:schemeClr val="tx2"/>
                </a:solidFill>
              </a:rPr>
              <a:t>Maarten Faber (dossierhouder is Dilara Içer)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EB6D386-1021-42F6-9B61-600F9E0FC1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06"/>
          <a:stretch/>
        </p:blipFill>
        <p:spPr bwMode="auto">
          <a:xfrm>
            <a:off x="-1" y="10"/>
            <a:ext cx="12192001" cy="4201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052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1EEB6C-C2DC-FB3E-2AD6-13791084E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4115"/>
            <a:ext cx="10515600" cy="1325563"/>
          </a:xfrm>
        </p:spPr>
        <p:txBody>
          <a:bodyPr/>
          <a:lstStyle/>
          <a:p>
            <a:r>
              <a:rPr lang="nl-NL" dirty="0"/>
              <a:t>Onderzoek Berenschot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A97EB6-2E3F-2C6E-2E3B-FFDEC2FC9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5271"/>
            <a:ext cx="10515600" cy="4351338"/>
          </a:xfrm>
        </p:spPr>
        <p:txBody>
          <a:bodyPr/>
          <a:lstStyle/>
          <a:p>
            <a:r>
              <a:rPr lang="nl-NL" dirty="0"/>
              <a:t>Uitgevoerd in opdracht van OCW</a:t>
            </a:r>
          </a:p>
          <a:p>
            <a:r>
              <a:rPr lang="nl-NL" dirty="0"/>
              <a:t>April tot en met juni 2023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C3325F05-7C9C-C30D-2F55-A78D8B6DD53A}"/>
              </a:ext>
            </a:extLst>
          </p:cNvPr>
          <p:cNvSpPr/>
          <p:nvPr/>
        </p:nvSpPr>
        <p:spPr>
          <a:xfrm>
            <a:off x="-64394" y="-57954"/>
            <a:ext cx="12363717" cy="643944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Picture 2" descr="Ministerie van Onderwijs, Cultuur en Wetenschap - DocSys">
            <a:extLst>
              <a:ext uri="{FF2B5EF4-FFF2-40B4-BE49-F238E27FC236}">
                <a16:creationId xmlns:a16="http://schemas.microsoft.com/office/drawing/2014/main" id="{EF185680-6FDA-32FB-901B-04CEA938E3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27" t="37621" r="27791" b="9277"/>
          <a:stretch/>
        </p:blipFill>
        <p:spPr bwMode="auto">
          <a:xfrm>
            <a:off x="5414039" y="-50433"/>
            <a:ext cx="782660" cy="70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0D4170CB-6EA3-BD9D-8D95-B28626E494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5891" y="1179869"/>
            <a:ext cx="3661587" cy="51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605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48B555-2C1E-077D-3F25-8331DFB8F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3511"/>
            <a:ext cx="10515600" cy="1325563"/>
          </a:xfrm>
        </p:spPr>
        <p:txBody>
          <a:bodyPr/>
          <a:lstStyle/>
          <a:p>
            <a:r>
              <a:rPr lang="nl-NL" dirty="0"/>
              <a:t>Kamerbrief 27 oktober 2023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FB5D01-5893-E4E1-008E-46C070053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385"/>
            <a:ext cx="10515600" cy="4351338"/>
          </a:xfrm>
        </p:spPr>
        <p:txBody>
          <a:bodyPr/>
          <a:lstStyle/>
          <a:p>
            <a:r>
              <a:rPr lang="nl-NL" dirty="0"/>
              <a:t>Minister Mariëlle Paul</a:t>
            </a:r>
          </a:p>
          <a:p>
            <a:r>
              <a:rPr lang="nl-NL" dirty="0"/>
              <a:t>‘Verdere kwaliteitsverbeteringen voorschoolse educatie’</a:t>
            </a:r>
          </a:p>
          <a:p>
            <a:r>
              <a:rPr lang="nl-NL" dirty="0"/>
              <a:t>Kinderopvang = SZW</a:t>
            </a:r>
          </a:p>
          <a:p>
            <a:r>
              <a:rPr lang="nl-NL" dirty="0"/>
              <a:t>Vve = OCW</a:t>
            </a:r>
          </a:p>
          <a:p>
            <a:endParaRPr 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B7B30292-48A1-A07C-198A-3E538396EB87}"/>
              </a:ext>
            </a:extLst>
          </p:cNvPr>
          <p:cNvSpPr/>
          <p:nvPr/>
        </p:nvSpPr>
        <p:spPr>
          <a:xfrm>
            <a:off x="-64394" y="-57954"/>
            <a:ext cx="12363717" cy="643944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Picture 2" descr="Ministerie van Onderwijs, Cultuur en Wetenschap - DocSys">
            <a:extLst>
              <a:ext uri="{FF2B5EF4-FFF2-40B4-BE49-F238E27FC236}">
                <a16:creationId xmlns:a16="http://schemas.microsoft.com/office/drawing/2014/main" id="{6F307002-A41F-B909-848E-10B6D32397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27" t="37621" r="27791" b="9277"/>
          <a:stretch/>
        </p:blipFill>
        <p:spPr bwMode="auto">
          <a:xfrm>
            <a:off x="5414039" y="-50433"/>
            <a:ext cx="782660" cy="70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1222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2BA235-7A54-3557-9B49-112A8FCFD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106"/>
            <a:ext cx="10515600" cy="1325563"/>
          </a:xfrm>
        </p:spPr>
        <p:txBody>
          <a:bodyPr/>
          <a:lstStyle/>
          <a:p>
            <a:r>
              <a:rPr lang="nl-NL" dirty="0"/>
              <a:t>Probleem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8DF8C8DA-579B-3210-AEE3-48633DEFDAE9}"/>
              </a:ext>
            </a:extLst>
          </p:cNvPr>
          <p:cNvSpPr/>
          <p:nvPr/>
        </p:nvSpPr>
        <p:spPr>
          <a:xfrm>
            <a:off x="-64394" y="-57954"/>
            <a:ext cx="12363717" cy="643944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7" name="Picture 2" descr="Ministerie van Onderwijs, Cultuur en Wetenschap - DocSys">
            <a:extLst>
              <a:ext uri="{FF2B5EF4-FFF2-40B4-BE49-F238E27FC236}">
                <a16:creationId xmlns:a16="http://schemas.microsoft.com/office/drawing/2014/main" id="{A3546E65-AFA3-2125-6883-34AA89D99E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27" t="37621" r="27791" b="9277"/>
          <a:stretch/>
        </p:blipFill>
        <p:spPr bwMode="auto">
          <a:xfrm>
            <a:off x="5414039" y="-50433"/>
            <a:ext cx="782660" cy="70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5008BFC4-4F97-F89B-9969-1C96180A1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Te weinig geschikte kandidaten; </a:t>
            </a:r>
          </a:p>
          <a:p>
            <a:r>
              <a:rPr lang="nl-NL" dirty="0"/>
              <a:t>De huidige landelijke kwalificatie-eisen voor </a:t>
            </a:r>
            <a:r>
              <a:rPr lang="nl-NL" dirty="0" err="1"/>
              <a:t>ve</a:t>
            </a:r>
            <a:r>
              <a:rPr lang="nl-NL" dirty="0"/>
              <a:t>; </a:t>
            </a:r>
          </a:p>
          <a:p>
            <a:r>
              <a:rPr lang="nl-NL" dirty="0"/>
              <a:t>Aanvullende kwalificatie-eisen vanuit gemeenten; </a:t>
            </a:r>
          </a:p>
          <a:p>
            <a:r>
              <a:rPr lang="nl-NL" dirty="0"/>
              <a:t>Uitstroom van personeel; </a:t>
            </a:r>
          </a:p>
          <a:p>
            <a:r>
              <a:rPr lang="nl-NL" dirty="0"/>
              <a:t>Meer vraag naar </a:t>
            </a:r>
            <a:r>
              <a:rPr lang="nl-NL" dirty="0" err="1"/>
              <a:t>ve</a:t>
            </a:r>
            <a:r>
              <a:rPr lang="nl-N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8745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67D93D-F89F-EF39-1464-8D9FD8B28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6760"/>
            <a:ext cx="10515600" cy="1325563"/>
          </a:xfrm>
        </p:spPr>
        <p:txBody>
          <a:bodyPr/>
          <a:lstStyle/>
          <a:p>
            <a:r>
              <a:rPr lang="nl-NL" dirty="0"/>
              <a:t>Beleid (1)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A54F0E-3217-2B94-F70C-4FA1E7A32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Verkenning gedaan n.a.v. Berenschot 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 er is behoefte aan formatief inzetten </a:t>
            </a:r>
            <a:r>
              <a:rPr lang="nl-NL" dirty="0" err="1">
                <a:sym typeface="Wingdings" panose="05000000000000000000" pitchFamily="2" charset="2"/>
              </a:rPr>
              <a:t>BBL’ers</a:t>
            </a:r>
            <a:endParaRPr lang="nl-NL" dirty="0"/>
          </a:p>
          <a:p>
            <a:endParaRPr lang="nl-NL" dirty="0"/>
          </a:p>
          <a:p>
            <a:r>
              <a:rPr lang="nl-NL" dirty="0">
                <a:sym typeface="Wingdings" panose="05000000000000000000" pitchFamily="2" charset="2"/>
              </a:rPr>
              <a:t>Gesprekken met minister Paul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Wil de minister dit uitvoeren?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Onder welke voorwaarden willen we dit doen? Borgen van de kwaliteit.</a:t>
            </a:r>
          </a:p>
          <a:p>
            <a:endParaRPr lang="nl-NL" dirty="0">
              <a:sym typeface="Wingdings" panose="05000000000000000000" pitchFamily="2" charset="2"/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6EB19816-496C-F61B-0985-6907676F5451}"/>
              </a:ext>
            </a:extLst>
          </p:cNvPr>
          <p:cNvSpPr/>
          <p:nvPr/>
        </p:nvSpPr>
        <p:spPr>
          <a:xfrm>
            <a:off x="-64394" y="-57954"/>
            <a:ext cx="12363717" cy="643944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Picture 2" descr="Ministerie van Onderwijs, Cultuur en Wetenschap - DocSys">
            <a:extLst>
              <a:ext uri="{FF2B5EF4-FFF2-40B4-BE49-F238E27FC236}">
                <a16:creationId xmlns:a16="http://schemas.microsoft.com/office/drawing/2014/main" id="{093FB945-952B-2D2E-5E1B-4475AB05FA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27" t="37621" r="27791" b="9277"/>
          <a:stretch/>
        </p:blipFill>
        <p:spPr bwMode="auto">
          <a:xfrm>
            <a:off x="5414039" y="-50433"/>
            <a:ext cx="782660" cy="70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7373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67D93D-F89F-EF39-1464-8D9FD8B28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6760"/>
            <a:ext cx="10515600" cy="1325563"/>
          </a:xfrm>
        </p:spPr>
        <p:txBody>
          <a:bodyPr/>
          <a:lstStyle/>
          <a:p>
            <a:r>
              <a:rPr lang="nl-NL" dirty="0"/>
              <a:t>Beleid (2)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A54F0E-3217-2B94-F70C-4FA1E7A32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Taaleis</a:t>
            </a:r>
            <a:r>
              <a:rPr lang="nl-NL" dirty="0"/>
              <a:t> wet IKK gaat in 2025 in (innovatie en kwaliteit kinderopvang)</a:t>
            </a:r>
          </a:p>
          <a:p>
            <a:r>
              <a:rPr lang="nl-NL" dirty="0"/>
              <a:t>In </a:t>
            </a:r>
            <a:r>
              <a:rPr lang="nl-NL" dirty="0" err="1"/>
              <a:t>ve</a:t>
            </a:r>
            <a:r>
              <a:rPr lang="nl-NL" dirty="0"/>
              <a:t> geldt taalniveau 3F nu al </a:t>
            </a:r>
          </a:p>
          <a:p>
            <a:r>
              <a:rPr lang="nl-NL" dirty="0"/>
              <a:t>Dragen huidige taaleisen bij aan kwaliteit vve?</a:t>
            </a:r>
          </a:p>
          <a:p>
            <a:r>
              <a:rPr lang="nl-NL" dirty="0"/>
              <a:t>Doel: wat in de opleidingen zit, PM’er zo goed mogelijk voorbereid om kinderen te helpen met taal</a:t>
            </a:r>
          </a:p>
          <a:p>
            <a:endParaRPr lang="nl-NL" dirty="0">
              <a:sym typeface="Wingdings" panose="05000000000000000000" pitchFamily="2" charset="2"/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6EB19816-496C-F61B-0985-6907676F5451}"/>
              </a:ext>
            </a:extLst>
          </p:cNvPr>
          <p:cNvSpPr/>
          <p:nvPr/>
        </p:nvSpPr>
        <p:spPr>
          <a:xfrm>
            <a:off x="-64394" y="-57954"/>
            <a:ext cx="12363717" cy="643944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Picture 2" descr="Ministerie van Onderwijs, Cultuur en Wetenschap - DocSys">
            <a:extLst>
              <a:ext uri="{FF2B5EF4-FFF2-40B4-BE49-F238E27FC236}">
                <a16:creationId xmlns:a16="http://schemas.microsoft.com/office/drawing/2014/main" id="{093FB945-952B-2D2E-5E1B-4475AB05FA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27" t="37621" r="27791" b="9277"/>
          <a:stretch/>
        </p:blipFill>
        <p:spPr bwMode="auto">
          <a:xfrm>
            <a:off x="5414039" y="-50433"/>
            <a:ext cx="782660" cy="70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875528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50230627F34741A0AD9389863C2746" ma:contentTypeVersion="20" ma:contentTypeDescription="Een nieuw document maken." ma:contentTypeScope="" ma:versionID="440089b6c1c3de990b0ddc2353e3df80">
  <xsd:schema xmlns:xsd="http://www.w3.org/2001/XMLSchema" xmlns:xs="http://www.w3.org/2001/XMLSchema" xmlns:p="http://schemas.microsoft.com/office/2006/metadata/properties" xmlns:ns1="http://schemas.microsoft.com/sharepoint/v3" xmlns:ns2="f6fd1361-986e-4d6b-8fb3-4356d37dbfec" xmlns:ns3="8ed44999-076d-4199-bee7-a3b02dd9aa15" targetNamespace="http://schemas.microsoft.com/office/2006/metadata/properties" ma:root="true" ma:fieldsID="448a0e128792e0c31da17b0d00235910" ns1:_="" ns2:_="" ns3:_="">
    <xsd:import namespace="http://schemas.microsoft.com/sharepoint/v3"/>
    <xsd:import namespace="f6fd1361-986e-4d6b-8fb3-4356d37dbfec"/>
    <xsd:import namespace="8ed44999-076d-4199-bee7-a3b02dd9aa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Eigenschappen van het geïntegreerd beleid voor naleving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Actie van de gebruikersinterface van het geïntegreerd beleid voor naleving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fd1361-986e-4d6b-8fb3-4356d37dbf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Afbeeldingtags" ma:readOnly="false" ma:fieldId="{5cf76f15-5ced-4ddc-b409-7134ff3c332f}" ma:taxonomyMulti="true" ma:sspId="457f4581-7080-4080-b54b-b55f18e114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d44999-076d-4199-bee7-a3b02dd9aa1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272c06c9-768f-4023-abb0-1c78791e1186}" ma:internalName="TaxCatchAll" ma:showField="CatchAllData" ma:web="8ed44999-076d-4199-bee7-a3b02dd9aa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708B61-22FF-498D-8B01-3B85AB5D35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7C90E8-308D-4B5D-BCB5-117ED3B149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fd1361-986e-4d6b-8fb3-4356d37dbfec"/>
    <ds:schemaRef ds:uri="8ed44999-076d-4199-bee7-a3b02dd9aa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Words>168</Words>
  <Application>Microsoft Office PowerPoint</Application>
  <PresentationFormat>Breedbeeld</PresentationFormat>
  <Paragraphs>28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Kantoorthema</vt:lpstr>
      <vt:lpstr>Webinar personeelstekort 16 april 2024 </vt:lpstr>
      <vt:lpstr>Onderzoek Berenschot</vt:lpstr>
      <vt:lpstr>Kamerbrief 27 oktober 2023 </vt:lpstr>
      <vt:lpstr>Probleem</vt:lpstr>
      <vt:lpstr>Beleid (1) </vt:lpstr>
      <vt:lpstr>Beleid (2)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Structureel toezicht voorschoolse educatie</dc:title>
  <dc:creator>Faber, Maarten</dc:creator>
  <cp:lastModifiedBy>Antien Haagsman</cp:lastModifiedBy>
  <cp:revision>11</cp:revision>
  <dcterms:created xsi:type="dcterms:W3CDTF">2023-09-04T12:24:40Z</dcterms:created>
  <dcterms:modified xsi:type="dcterms:W3CDTF">2024-05-07T09:23:39Z</dcterms:modified>
</cp:coreProperties>
</file>